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3" r:id="rId8"/>
    <p:sldId id="269" r:id="rId9"/>
    <p:sldId id="264" r:id="rId10"/>
    <p:sldId id="265" r:id="rId11"/>
    <p:sldId id="266" r:id="rId12"/>
    <p:sldId id="271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52387-2468-46D9-92C6-F6959EBC3CED}" v="1037" dt="2024-02-23T18:58:14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9CE73F-C3DC-4D4E-9932-F8BF82BCB0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A2375BE-A146-4BC5-A1B5-AB763192FDED}">
      <dgm:prSet/>
      <dgm:spPr/>
      <dgm:t>
        <a:bodyPr/>
        <a:lstStyle/>
        <a:p>
          <a:r>
            <a:rPr lang="en-US" dirty="0">
              <a:latin typeface="Sitka Text"/>
            </a:rPr>
            <a:t>Non-response values – NAs</a:t>
          </a:r>
        </a:p>
      </dgm:t>
    </dgm:pt>
    <dgm:pt modelId="{C09A7BA9-182D-4A16-98E5-36E7F1F4B048}" type="parTrans" cxnId="{D2F9AB37-00E4-487E-9878-94C5B9BE2534}">
      <dgm:prSet/>
      <dgm:spPr/>
      <dgm:t>
        <a:bodyPr/>
        <a:lstStyle/>
        <a:p>
          <a:endParaRPr lang="en-US"/>
        </a:p>
      </dgm:t>
    </dgm:pt>
    <dgm:pt modelId="{25E63BC9-EA1A-4AF6-9BD6-1AE199E9F5C6}" type="sibTrans" cxnId="{D2F9AB37-00E4-487E-9878-94C5B9BE2534}">
      <dgm:prSet/>
      <dgm:spPr/>
      <dgm:t>
        <a:bodyPr/>
        <a:lstStyle/>
        <a:p>
          <a:endParaRPr lang="en-US"/>
        </a:p>
      </dgm:t>
    </dgm:pt>
    <dgm:pt modelId="{C89A4975-BE74-48CB-A551-9CAC3914588A}">
      <dgm:prSet/>
      <dgm:spPr/>
      <dgm:t>
        <a:bodyPr/>
        <a:lstStyle/>
        <a:p>
          <a:r>
            <a:rPr lang="en-US" dirty="0">
              <a:latin typeface="Sitka Text"/>
            </a:rPr>
            <a:t>Filtered out homeschooled students</a:t>
          </a:r>
        </a:p>
      </dgm:t>
    </dgm:pt>
    <dgm:pt modelId="{8BF68A18-433E-4B51-9586-CA7B12D24773}" type="parTrans" cxnId="{0F4FB807-6C27-4EA5-B5D8-D6CCF088597C}">
      <dgm:prSet/>
      <dgm:spPr/>
      <dgm:t>
        <a:bodyPr/>
        <a:lstStyle/>
        <a:p>
          <a:endParaRPr lang="en-US"/>
        </a:p>
      </dgm:t>
    </dgm:pt>
    <dgm:pt modelId="{6332B2F0-EBD8-4092-B11A-58DC48F221FA}" type="sibTrans" cxnId="{0F4FB807-6C27-4EA5-B5D8-D6CCF088597C}">
      <dgm:prSet/>
      <dgm:spPr/>
      <dgm:t>
        <a:bodyPr/>
        <a:lstStyle/>
        <a:p>
          <a:endParaRPr lang="en-US"/>
        </a:p>
      </dgm:t>
    </dgm:pt>
    <dgm:pt modelId="{023548B0-5D8D-4DBC-AD94-DBAE8E937210}">
      <dgm:prSet/>
      <dgm:spPr/>
      <dgm:t>
        <a:bodyPr/>
        <a:lstStyle/>
        <a:p>
          <a:r>
            <a:rPr lang="en-US" dirty="0">
              <a:latin typeface="Sitka Text"/>
            </a:rPr>
            <a:t>Mutated values:</a:t>
          </a:r>
        </a:p>
      </dgm:t>
    </dgm:pt>
    <dgm:pt modelId="{C732ECB7-6A46-409C-9D75-DEB6C1DFDD69}" type="parTrans" cxnId="{B493F117-8217-4D68-86CD-D0126C2D479D}">
      <dgm:prSet/>
      <dgm:spPr/>
      <dgm:t>
        <a:bodyPr/>
        <a:lstStyle/>
        <a:p>
          <a:endParaRPr lang="en-US"/>
        </a:p>
      </dgm:t>
    </dgm:pt>
    <dgm:pt modelId="{DF834B81-C998-457B-BE26-EC8319DD5172}" type="sibTrans" cxnId="{B493F117-8217-4D68-86CD-D0126C2D479D}">
      <dgm:prSet/>
      <dgm:spPr/>
      <dgm:t>
        <a:bodyPr/>
        <a:lstStyle/>
        <a:p>
          <a:endParaRPr lang="en-US"/>
        </a:p>
      </dgm:t>
    </dgm:pt>
    <dgm:pt modelId="{2C36C655-DE25-4E21-9F58-1D1690652B33}">
      <dgm:prSet/>
      <dgm:spPr/>
      <dgm:t>
        <a:bodyPr/>
        <a:lstStyle/>
        <a:p>
          <a:r>
            <a:rPr lang="en-US" dirty="0">
              <a:latin typeface="Sitka Text"/>
            </a:rPr>
            <a:t>Hours count (numerical)</a:t>
          </a:r>
        </a:p>
      </dgm:t>
    </dgm:pt>
    <dgm:pt modelId="{0ED1E997-EE90-4728-B751-A1C57162E413}" type="parTrans" cxnId="{82C4DB1F-81A9-428D-BF24-25BC09E146B6}">
      <dgm:prSet/>
      <dgm:spPr/>
      <dgm:t>
        <a:bodyPr/>
        <a:lstStyle/>
        <a:p>
          <a:endParaRPr lang="en-US"/>
        </a:p>
      </dgm:t>
    </dgm:pt>
    <dgm:pt modelId="{EE969EC2-C256-449B-8051-35BC6DA375A7}" type="sibTrans" cxnId="{82C4DB1F-81A9-428D-BF24-25BC09E146B6}">
      <dgm:prSet/>
      <dgm:spPr/>
      <dgm:t>
        <a:bodyPr/>
        <a:lstStyle/>
        <a:p>
          <a:endParaRPr lang="en-US"/>
        </a:p>
      </dgm:t>
    </dgm:pt>
    <dgm:pt modelId="{38119001-D1FF-44EE-AA2B-ACDAD593492D}">
      <dgm:prSet/>
      <dgm:spPr/>
      <dgm:t>
        <a:bodyPr/>
        <a:lstStyle/>
        <a:p>
          <a:r>
            <a:rPr lang="en-US" dirty="0">
              <a:latin typeface="Sitka Text"/>
            </a:rPr>
            <a:t>Extracurricular participation (Boolean)</a:t>
          </a:r>
        </a:p>
      </dgm:t>
    </dgm:pt>
    <dgm:pt modelId="{4B28036C-D31E-41D0-A8FE-C2A9B1327C8E}" type="parTrans" cxnId="{AE7D55CA-6D1D-4431-B46B-357A58FC7114}">
      <dgm:prSet/>
      <dgm:spPr/>
      <dgm:t>
        <a:bodyPr/>
        <a:lstStyle/>
        <a:p>
          <a:endParaRPr lang="en-US"/>
        </a:p>
      </dgm:t>
    </dgm:pt>
    <dgm:pt modelId="{290B827A-90C4-48C8-808C-8ACF538B249A}" type="sibTrans" cxnId="{AE7D55CA-6D1D-4431-B46B-357A58FC7114}">
      <dgm:prSet/>
      <dgm:spPr/>
      <dgm:t>
        <a:bodyPr/>
        <a:lstStyle/>
        <a:p>
          <a:endParaRPr lang="en-US"/>
        </a:p>
      </dgm:t>
    </dgm:pt>
    <dgm:pt modelId="{29B8F0E1-CE7B-434F-ABE4-E800DA38FECA}">
      <dgm:prSet/>
      <dgm:spPr/>
      <dgm:t>
        <a:bodyPr/>
        <a:lstStyle/>
        <a:p>
          <a:r>
            <a:rPr lang="en-US" dirty="0">
              <a:latin typeface="Sitka Text"/>
            </a:rPr>
            <a:t>13,194 responses of 139 variables:</a:t>
          </a:r>
        </a:p>
      </dgm:t>
    </dgm:pt>
    <dgm:pt modelId="{E907D654-BF74-4933-A134-ED6151A19AAE}" type="parTrans" cxnId="{7E794B91-7C58-44B7-8AE4-A2F51149E9C3}">
      <dgm:prSet/>
      <dgm:spPr/>
      <dgm:t>
        <a:bodyPr/>
        <a:lstStyle/>
        <a:p>
          <a:endParaRPr lang="en-US"/>
        </a:p>
      </dgm:t>
    </dgm:pt>
    <dgm:pt modelId="{618E632A-694B-46B6-AF9D-107BECB81B97}" type="sibTrans" cxnId="{7E794B91-7C58-44B7-8AE4-A2F51149E9C3}">
      <dgm:prSet/>
      <dgm:spPr/>
      <dgm:t>
        <a:bodyPr/>
        <a:lstStyle/>
        <a:p>
          <a:endParaRPr lang="en-US"/>
        </a:p>
      </dgm:t>
    </dgm:pt>
    <dgm:pt modelId="{293CA6B4-1F04-4A5D-9F76-45314EEED96A}">
      <dgm:prSet/>
      <dgm:spPr/>
      <dgm:t>
        <a:bodyPr/>
        <a:lstStyle/>
        <a:p>
          <a:r>
            <a:rPr lang="en-US" dirty="0">
              <a:latin typeface="Sitka Text"/>
            </a:rPr>
            <a:t>114 factors</a:t>
          </a:r>
        </a:p>
      </dgm:t>
    </dgm:pt>
    <dgm:pt modelId="{43379F45-304A-4B50-B1D2-9C1886F2BA2A}" type="parTrans" cxnId="{675770CB-B14A-4EFB-8F7B-164A225703D6}">
      <dgm:prSet/>
      <dgm:spPr/>
      <dgm:t>
        <a:bodyPr/>
        <a:lstStyle/>
        <a:p>
          <a:endParaRPr lang="en-US"/>
        </a:p>
      </dgm:t>
    </dgm:pt>
    <dgm:pt modelId="{38544664-261C-48FF-AE70-5E1A4AE60A48}" type="sibTrans" cxnId="{675770CB-B14A-4EFB-8F7B-164A225703D6}">
      <dgm:prSet/>
      <dgm:spPr/>
      <dgm:t>
        <a:bodyPr/>
        <a:lstStyle/>
        <a:p>
          <a:endParaRPr lang="en-US"/>
        </a:p>
      </dgm:t>
    </dgm:pt>
    <dgm:pt modelId="{04204FA5-3E26-4563-8C13-134141A07103}">
      <dgm:prSet/>
      <dgm:spPr/>
      <dgm:t>
        <a:bodyPr/>
        <a:lstStyle/>
        <a:p>
          <a:r>
            <a:rPr lang="en-US" dirty="0">
              <a:latin typeface="Sitka Text"/>
            </a:rPr>
            <a:t>22 numeric</a:t>
          </a:r>
        </a:p>
      </dgm:t>
    </dgm:pt>
    <dgm:pt modelId="{1516A931-5E6E-4C2B-801B-A30A183D5021}" type="parTrans" cxnId="{EFF5FB68-A717-4F5D-8317-E9288E3D673C}">
      <dgm:prSet/>
      <dgm:spPr/>
      <dgm:t>
        <a:bodyPr/>
        <a:lstStyle/>
        <a:p>
          <a:endParaRPr lang="en-US"/>
        </a:p>
      </dgm:t>
    </dgm:pt>
    <dgm:pt modelId="{2E17D7B1-2331-4547-95D0-4BEC129AB934}" type="sibTrans" cxnId="{EFF5FB68-A717-4F5D-8317-E9288E3D673C}">
      <dgm:prSet/>
      <dgm:spPr/>
      <dgm:t>
        <a:bodyPr/>
        <a:lstStyle/>
        <a:p>
          <a:endParaRPr lang="en-US"/>
        </a:p>
      </dgm:t>
    </dgm:pt>
    <dgm:pt modelId="{4F414EEF-48C1-4518-9651-74688CC7E72A}">
      <dgm:prSet/>
      <dgm:spPr/>
      <dgm:t>
        <a:bodyPr/>
        <a:lstStyle/>
        <a:p>
          <a:r>
            <a:rPr lang="en-US" dirty="0">
              <a:latin typeface="Sitka Text"/>
            </a:rPr>
            <a:t>3 logical</a:t>
          </a:r>
        </a:p>
      </dgm:t>
    </dgm:pt>
    <dgm:pt modelId="{C42CAEC8-25FF-47B6-865F-87816FEB6455}" type="parTrans" cxnId="{BE1E96AF-EC85-4573-A656-DCAEA71CED3A}">
      <dgm:prSet/>
      <dgm:spPr/>
      <dgm:t>
        <a:bodyPr/>
        <a:lstStyle/>
        <a:p>
          <a:endParaRPr lang="en-US"/>
        </a:p>
      </dgm:t>
    </dgm:pt>
    <dgm:pt modelId="{A39298EE-5303-413B-8D44-14962BD00D58}" type="sibTrans" cxnId="{BE1E96AF-EC85-4573-A656-DCAEA71CED3A}">
      <dgm:prSet/>
      <dgm:spPr/>
      <dgm:t>
        <a:bodyPr/>
        <a:lstStyle/>
        <a:p>
          <a:endParaRPr lang="en-US"/>
        </a:p>
      </dgm:t>
    </dgm:pt>
    <dgm:pt modelId="{93C3E497-8272-45D5-8760-3928B958E331}" type="pres">
      <dgm:prSet presAssocID="{909CE73F-C3DC-4D4E-9932-F8BF82BCB0E7}" presName="linear" presStyleCnt="0">
        <dgm:presLayoutVars>
          <dgm:animLvl val="lvl"/>
          <dgm:resizeHandles val="exact"/>
        </dgm:presLayoutVars>
      </dgm:prSet>
      <dgm:spPr/>
    </dgm:pt>
    <dgm:pt modelId="{83646288-A0FA-438E-B4C8-FAA6B2199E7A}" type="pres">
      <dgm:prSet presAssocID="{EA2375BE-A146-4BC5-A1B5-AB763192FD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7295AC-452F-48F5-9ED4-930BB6A722CC}" type="pres">
      <dgm:prSet presAssocID="{25E63BC9-EA1A-4AF6-9BD6-1AE199E9F5C6}" presName="spacer" presStyleCnt="0"/>
      <dgm:spPr/>
    </dgm:pt>
    <dgm:pt modelId="{163F749A-3B5D-4889-BC0A-E0122B33DCA7}" type="pres">
      <dgm:prSet presAssocID="{C89A4975-BE74-48CB-A551-9CAC391458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3E39E4-9AE3-4469-9EF0-91AF6FB907A9}" type="pres">
      <dgm:prSet presAssocID="{6332B2F0-EBD8-4092-B11A-58DC48F221FA}" presName="spacer" presStyleCnt="0"/>
      <dgm:spPr/>
    </dgm:pt>
    <dgm:pt modelId="{AA07B41D-7D8B-4F52-94E9-F753610076BC}" type="pres">
      <dgm:prSet presAssocID="{023548B0-5D8D-4DBC-AD94-DBAE8E9372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20D8F3A-2BCB-40F9-B63E-155DE3DBBA4E}" type="pres">
      <dgm:prSet presAssocID="{023548B0-5D8D-4DBC-AD94-DBAE8E93721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F4FB807-6C27-4EA5-B5D8-D6CCF088597C}" srcId="{909CE73F-C3DC-4D4E-9932-F8BF82BCB0E7}" destId="{C89A4975-BE74-48CB-A551-9CAC3914588A}" srcOrd="1" destOrd="0" parTransId="{8BF68A18-433E-4B51-9586-CA7B12D24773}" sibTransId="{6332B2F0-EBD8-4092-B11A-58DC48F221FA}"/>
    <dgm:cxn modelId="{B493F117-8217-4D68-86CD-D0126C2D479D}" srcId="{909CE73F-C3DC-4D4E-9932-F8BF82BCB0E7}" destId="{023548B0-5D8D-4DBC-AD94-DBAE8E937210}" srcOrd="2" destOrd="0" parTransId="{C732ECB7-6A46-409C-9D75-DEB6C1DFDD69}" sibTransId="{DF834B81-C998-457B-BE26-EC8319DD5172}"/>
    <dgm:cxn modelId="{82C4DB1F-81A9-428D-BF24-25BC09E146B6}" srcId="{023548B0-5D8D-4DBC-AD94-DBAE8E937210}" destId="{2C36C655-DE25-4E21-9F58-1D1690652B33}" srcOrd="0" destOrd="0" parTransId="{0ED1E997-EE90-4728-B751-A1C57162E413}" sibTransId="{EE969EC2-C256-449B-8051-35BC6DA375A7}"/>
    <dgm:cxn modelId="{C4015E22-DEB2-428A-9F3F-E4BAC4234DE1}" type="presOf" srcId="{023548B0-5D8D-4DBC-AD94-DBAE8E937210}" destId="{AA07B41D-7D8B-4F52-94E9-F753610076BC}" srcOrd="0" destOrd="0" presId="urn:microsoft.com/office/officeart/2005/8/layout/vList2"/>
    <dgm:cxn modelId="{2BB14D26-DF9A-494F-94B3-8B35E1C0AAFB}" type="presOf" srcId="{38119001-D1FF-44EE-AA2B-ACDAD593492D}" destId="{320D8F3A-2BCB-40F9-B63E-155DE3DBBA4E}" srcOrd="0" destOrd="1" presId="urn:microsoft.com/office/officeart/2005/8/layout/vList2"/>
    <dgm:cxn modelId="{D2F9AB37-00E4-487E-9878-94C5B9BE2534}" srcId="{909CE73F-C3DC-4D4E-9932-F8BF82BCB0E7}" destId="{EA2375BE-A146-4BC5-A1B5-AB763192FDED}" srcOrd="0" destOrd="0" parTransId="{C09A7BA9-182D-4A16-98E5-36E7F1F4B048}" sibTransId="{25E63BC9-EA1A-4AF6-9BD6-1AE199E9F5C6}"/>
    <dgm:cxn modelId="{91A78F65-4B5E-4979-9236-58C1CDE01753}" type="presOf" srcId="{2C36C655-DE25-4E21-9F58-1D1690652B33}" destId="{320D8F3A-2BCB-40F9-B63E-155DE3DBBA4E}" srcOrd="0" destOrd="0" presId="urn:microsoft.com/office/officeart/2005/8/layout/vList2"/>
    <dgm:cxn modelId="{29473147-ED8A-482C-97E7-7C682B981CE1}" type="presOf" srcId="{04204FA5-3E26-4563-8C13-134141A07103}" destId="{320D8F3A-2BCB-40F9-B63E-155DE3DBBA4E}" srcOrd="0" destOrd="4" presId="urn:microsoft.com/office/officeart/2005/8/layout/vList2"/>
    <dgm:cxn modelId="{EFF5FB68-A717-4F5D-8317-E9288E3D673C}" srcId="{29B8F0E1-CE7B-434F-ABE4-E800DA38FECA}" destId="{04204FA5-3E26-4563-8C13-134141A07103}" srcOrd="1" destOrd="0" parTransId="{1516A931-5E6E-4C2B-801B-A30A183D5021}" sibTransId="{2E17D7B1-2331-4547-95D0-4BEC129AB934}"/>
    <dgm:cxn modelId="{2294E44D-FB67-4333-A6B1-CE067078861E}" type="presOf" srcId="{909CE73F-C3DC-4D4E-9932-F8BF82BCB0E7}" destId="{93C3E497-8272-45D5-8760-3928B958E331}" srcOrd="0" destOrd="0" presId="urn:microsoft.com/office/officeart/2005/8/layout/vList2"/>
    <dgm:cxn modelId="{4296D68F-D867-4572-AFBC-5F60DD082821}" type="presOf" srcId="{C89A4975-BE74-48CB-A551-9CAC3914588A}" destId="{163F749A-3B5D-4889-BC0A-E0122B33DCA7}" srcOrd="0" destOrd="0" presId="urn:microsoft.com/office/officeart/2005/8/layout/vList2"/>
    <dgm:cxn modelId="{B6A0E08F-9318-48C8-8EBC-DAEA7FFDF06D}" type="presOf" srcId="{29B8F0E1-CE7B-434F-ABE4-E800DA38FECA}" destId="{320D8F3A-2BCB-40F9-B63E-155DE3DBBA4E}" srcOrd="0" destOrd="2" presId="urn:microsoft.com/office/officeart/2005/8/layout/vList2"/>
    <dgm:cxn modelId="{7E794B91-7C58-44B7-8AE4-A2F51149E9C3}" srcId="{023548B0-5D8D-4DBC-AD94-DBAE8E937210}" destId="{29B8F0E1-CE7B-434F-ABE4-E800DA38FECA}" srcOrd="2" destOrd="0" parTransId="{E907D654-BF74-4933-A134-ED6151A19AAE}" sibTransId="{618E632A-694B-46B6-AF9D-107BECB81B97}"/>
    <dgm:cxn modelId="{BE1E96AF-EC85-4573-A656-DCAEA71CED3A}" srcId="{29B8F0E1-CE7B-434F-ABE4-E800DA38FECA}" destId="{4F414EEF-48C1-4518-9651-74688CC7E72A}" srcOrd="2" destOrd="0" parTransId="{C42CAEC8-25FF-47B6-865F-87816FEB6455}" sibTransId="{A39298EE-5303-413B-8D44-14962BD00D58}"/>
    <dgm:cxn modelId="{7DDDAEB5-BC7E-4A91-B452-B56D91A8D3CA}" type="presOf" srcId="{293CA6B4-1F04-4A5D-9F76-45314EEED96A}" destId="{320D8F3A-2BCB-40F9-B63E-155DE3DBBA4E}" srcOrd="0" destOrd="3" presId="urn:microsoft.com/office/officeart/2005/8/layout/vList2"/>
    <dgm:cxn modelId="{E98E56B7-80C5-453F-B3CA-6EE1398A716E}" type="presOf" srcId="{EA2375BE-A146-4BC5-A1B5-AB763192FDED}" destId="{83646288-A0FA-438E-B4C8-FAA6B2199E7A}" srcOrd="0" destOrd="0" presId="urn:microsoft.com/office/officeart/2005/8/layout/vList2"/>
    <dgm:cxn modelId="{AE7D55CA-6D1D-4431-B46B-357A58FC7114}" srcId="{023548B0-5D8D-4DBC-AD94-DBAE8E937210}" destId="{38119001-D1FF-44EE-AA2B-ACDAD593492D}" srcOrd="1" destOrd="0" parTransId="{4B28036C-D31E-41D0-A8FE-C2A9B1327C8E}" sibTransId="{290B827A-90C4-48C8-808C-8ACF538B249A}"/>
    <dgm:cxn modelId="{675770CB-B14A-4EFB-8F7B-164A225703D6}" srcId="{29B8F0E1-CE7B-434F-ABE4-E800DA38FECA}" destId="{293CA6B4-1F04-4A5D-9F76-45314EEED96A}" srcOrd="0" destOrd="0" parTransId="{43379F45-304A-4B50-B1D2-9C1886F2BA2A}" sibTransId="{38544664-261C-48FF-AE70-5E1A4AE60A48}"/>
    <dgm:cxn modelId="{6496C5DA-8187-4780-9F39-016A625254BF}" type="presOf" srcId="{4F414EEF-48C1-4518-9651-74688CC7E72A}" destId="{320D8F3A-2BCB-40F9-B63E-155DE3DBBA4E}" srcOrd="0" destOrd="5" presId="urn:microsoft.com/office/officeart/2005/8/layout/vList2"/>
    <dgm:cxn modelId="{9657F57C-F45F-4F07-95B9-F8DC208AC6DA}" type="presParOf" srcId="{93C3E497-8272-45D5-8760-3928B958E331}" destId="{83646288-A0FA-438E-B4C8-FAA6B2199E7A}" srcOrd="0" destOrd="0" presId="urn:microsoft.com/office/officeart/2005/8/layout/vList2"/>
    <dgm:cxn modelId="{4C1F0689-0B4B-423E-8CB5-3D36591B3D34}" type="presParOf" srcId="{93C3E497-8272-45D5-8760-3928B958E331}" destId="{5D7295AC-452F-48F5-9ED4-930BB6A722CC}" srcOrd="1" destOrd="0" presId="urn:microsoft.com/office/officeart/2005/8/layout/vList2"/>
    <dgm:cxn modelId="{772933B0-6E0A-4F74-B740-27C0EA5240E8}" type="presParOf" srcId="{93C3E497-8272-45D5-8760-3928B958E331}" destId="{163F749A-3B5D-4889-BC0A-E0122B33DCA7}" srcOrd="2" destOrd="0" presId="urn:microsoft.com/office/officeart/2005/8/layout/vList2"/>
    <dgm:cxn modelId="{A5E9BFAC-3990-4F57-9214-360B5470F3E7}" type="presParOf" srcId="{93C3E497-8272-45D5-8760-3928B958E331}" destId="{B73E39E4-9AE3-4469-9EF0-91AF6FB907A9}" srcOrd="3" destOrd="0" presId="urn:microsoft.com/office/officeart/2005/8/layout/vList2"/>
    <dgm:cxn modelId="{C4A5359B-5158-4903-9191-FC9098451FD5}" type="presParOf" srcId="{93C3E497-8272-45D5-8760-3928B958E331}" destId="{AA07B41D-7D8B-4F52-94E9-F753610076BC}" srcOrd="4" destOrd="0" presId="urn:microsoft.com/office/officeart/2005/8/layout/vList2"/>
    <dgm:cxn modelId="{C12B9954-4DF6-4B65-91DA-2DB283AB790C}" type="presParOf" srcId="{93C3E497-8272-45D5-8760-3928B958E331}" destId="{320D8F3A-2BCB-40F9-B63E-155DE3DBBA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943E91-33D0-4C6F-8547-F3733EC26B09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E655600-A358-48E3-8E47-E152BEC29752}">
      <dgm:prSet/>
      <dgm:spPr/>
      <dgm:t>
        <a:bodyPr/>
        <a:lstStyle/>
        <a:p>
          <a:r>
            <a:rPr lang="en-US" dirty="0">
              <a:latin typeface="Sitka Text"/>
            </a:rPr>
            <a:t>Students:</a:t>
          </a:r>
        </a:p>
      </dgm:t>
    </dgm:pt>
    <dgm:pt modelId="{17E06AF5-B19F-432C-91D2-75EB81C5CE15}" type="parTrans" cxnId="{5281E9CC-7B36-47BA-9779-F7FB755F5B34}">
      <dgm:prSet/>
      <dgm:spPr/>
      <dgm:t>
        <a:bodyPr/>
        <a:lstStyle/>
        <a:p>
          <a:endParaRPr lang="en-US"/>
        </a:p>
      </dgm:t>
    </dgm:pt>
    <dgm:pt modelId="{8708D466-1124-4158-BECE-0DA22BB683F4}" type="sibTrans" cxnId="{5281E9CC-7B36-47BA-9779-F7FB755F5B34}">
      <dgm:prSet/>
      <dgm:spPr/>
      <dgm:t>
        <a:bodyPr/>
        <a:lstStyle/>
        <a:p>
          <a:endParaRPr lang="en-US"/>
        </a:p>
      </dgm:t>
    </dgm:pt>
    <dgm:pt modelId="{6A3A5BF7-003B-4D4B-9F12-5D0BA222757E}">
      <dgm:prSet/>
      <dgm:spPr/>
      <dgm:t>
        <a:bodyPr/>
        <a:lstStyle/>
        <a:p>
          <a:r>
            <a:rPr lang="en-US" dirty="0">
              <a:latin typeface="Sitka Text"/>
            </a:rPr>
            <a:t>Identify areas of struggle: academic performance, school environment perception, personal issues.</a:t>
          </a:r>
        </a:p>
      </dgm:t>
    </dgm:pt>
    <dgm:pt modelId="{344F1637-C630-4A62-9AF4-201B589B2114}" type="parTrans" cxnId="{C2F054EC-8EA4-4D14-9A40-66C585F6CAA6}">
      <dgm:prSet/>
      <dgm:spPr/>
      <dgm:t>
        <a:bodyPr/>
        <a:lstStyle/>
        <a:p>
          <a:endParaRPr lang="en-US"/>
        </a:p>
      </dgm:t>
    </dgm:pt>
    <dgm:pt modelId="{378D65A4-0A97-4149-A2DD-4290CF5B5DA5}" type="sibTrans" cxnId="{C2F054EC-8EA4-4D14-9A40-66C585F6CAA6}">
      <dgm:prSet/>
      <dgm:spPr/>
      <dgm:t>
        <a:bodyPr/>
        <a:lstStyle/>
        <a:p>
          <a:endParaRPr lang="en-US"/>
        </a:p>
      </dgm:t>
    </dgm:pt>
    <dgm:pt modelId="{2D98882E-DD00-42EC-9AF4-62E811CC4D86}">
      <dgm:prSet/>
      <dgm:spPr/>
      <dgm:t>
        <a:bodyPr/>
        <a:lstStyle/>
        <a:p>
          <a:r>
            <a:rPr lang="en-US" dirty="0">
              <a:latin typeface="Sitka Text"/>
            </a:rPr>
            <a:t>Empower students to understand weak points and work towards improvement.</a:t>
          </a:r>
        </a:p>
      </dgm:t>
    </dgm:pt>
    <dgm:pt modelId="{F7366CD4-8329-41B6-BF91-87A55ABFF9AA}" type="parTrans" cxnId="{BC263CBC-C51E-4FFF-8434-FF4C519D982D}">
      <dgm:prSet/>
      <dgm:spPr/>
      <dgm:t>
        <a:bodyPr/>
        <a:lstStyle/>
        <a:p>
          <a:endParaRPr lang="en-US"/>
        </a:p>
      </dgm:t>
    </dgm:pt>
    <dgm:pt modelId="{EB9250C6-9550-4FC5-B509-F66149EF86E3}" type="sibTrans" cxnId="{BC263CBC-C51E-4FFF-8434-FF4C519D982D}">
      <dgm:prSet/>
      <dgm:spPr/>
      <dgm:t>
        <a:bodyPr/>
        <a:lstStyle/>
        <a:p>
          <a:endParaRPr lang="en-US"/>
        </a:p>
      </dgm:t>
    </dgm:pt>
    <dgm:pt modelId="{66A90DF3-2CEC-4686-8CAB-3763CCBCC9A6}">
      <dgm:prSet/>
      <dgm:spPr/>
      <dgm:t>
        <a:bodyPr/>
        <a:lstStyle/>
        <a:p>
          <a:r>
            <a:rPr lang="en-US" dirty="0">
              <a:latin typeface="Sitka Text"/>
            </a:rPr>
            <a:t>Parents:</a:t>
          </a:r>
        </a:p>
      </dgm:t>
    </dgm:pt>
    <dgm:pt modelId="{5D8BE098-CA04-479B-912D-56B5AFCD0284}" type="parTrans" cxnId="{3D4EF717-7D73-4318-A621-81D51FC974D4}">
      <dgm:prSet/>
      <dgm:spPr/>
      <dgm:t>
        <a:bodyPr/>
        <a:lstStyle/>
        <a:p>
          <a:endParaRPr lang="en-US"/>
        </a:p>
      </dgm:t>
    </dgm:pt>
    <dgm:pt modelId="{D9815DE6-25A4-422D-8FCE-B4234F947039}" type="sibTrans" cxnId="{3D4EF717-7D73-4318-A621-81D51FC974D4}">
      <dgm:prSet/>
      <dgm:spPr/>
      <dgm:t>
        <a:bodyPr/>
        <a:lstStyle/>
        <a:p>
          <a:endParaRPr lang="en-US"/>
        </a:p>
      </dgm:t>
    </dgm:pt>
    <dgm:pt modelId="{E04897A7-32E7-4951-9F24-51E1A9F34843}">
      <dgm:prSet/>
      <dgm:spPr/>
      <dgm:t>
        <a:bodyPr/>
        <a:lstStyle/>
        <a:p>
          <a:r>
            <a:rPr lang="en-US" dirty="0">
              <a:latin typeface="Sitka Text"/>
            </a:rPr>
            <a:t>Gain insights into child’s school life.</a:t>
          </a:r>
        </a:p>
      </dgm:t>
    </dgm:pt>
    <dgm:pt modelId="{D7A71656-1046-40B1-AEAF-2CA9D78BD23A}" type="parTrans" cxnId="{05D75C71-C07D-465D-B80E-566DB987707E}">
      <dgm:prSet/>
      <dgm:spPr/>
      <dgm:t>
        <a:bodyPr/>
        <a:lstStyle/>
        <a:p>
          <a:endParaRPr lang="en-US"/>
        </a:p>
      </dgm:t>
    </dgm:pt>
    <dgm:pt modelId="{F7AEB72C-3729-4DEE-A145-517C5902374A}" type="sibTrans" cxnId="{05D75C71-C07D-465D-B80E-566DB987707E}">
      <dgm:prSet/>
      <dgm:spPr/>
      <dgm:t>
        <a:bodyPr/>
        <a:lstStyle/>
        <a:p>
          <a:endParaRPr lang="en-US"/>
        </a:p>
      </dgm:t>
    </dgm:pt>
    <dgm:pt modelId="{5975687A-9875-4074-B7EA-54F8C3F439E2}">
      <dgm:prSet/>
      <dgm:spPr/>
      <dgm:t>
        <a:bodyPr/>
        <a:lstStyle/>
        <a:p>
          <a:r>
            <a:rPr lang="en-US" dirty="0">
              <a:latin typeface="Sitka Text"/>
            </a:rPr>
            <a:t>Guide parental support and advocacy for child’s needs at school.</a:t>
          </a:r>
        </a:p>
      </dgm:t>
    </dgm:pt>
    <dgm:pt modelId="{9B469047-332A-4191-9E4C-646859FBCCF3}" type="parTrans" cxnId="{5AC8727F-1814-4FEB-A477-236E97EB600C}">
      <dgm:prSet/>
      <dgm:spPr/>
      <dgm:t>
        <a:bodyPr/>
        <a:lstStyle/>
        <a:p>
          <a:endParaRPr lang="en-US"/>
        </a:p>
      </dgm:t>
    </dgm:pt>
    <dgm:pt modelId="{16DA20A6-BF4F-4A46-9D8D-A560264232BE}" type="sibTrans" cxnId="{5AC8727F-1814-4FEB-A477-236E97EB600C}">
      <dgm:prSet/>
      <dgm:spPr/>
      <dgm:t>
        <a:bodyPr/>
        <a:lstStyle/>
        <a:p>
          <a:endParaRPr lang="en-US"/>
        </a:p>
      </dgm:t>
    </dgm:pt>
    <dgm:pt modelId="{DA912F6E-A292-4662-A7A4-7ACF22BD9BB9}">
      <dgm:prSet/>
      <dgm:spPr/>
      <dgm:t>
        <a:bodyPr/>
        <a:lstStyle/>
        <a:p>
          <a:r>
            <a:rPr lang="en-US" dirty="0">
              <a:latin typeface="Sitka Text"/>
            </a:rPr>
            <a:t>School Counselors &amp; Teachers:</a:t>
          </a:r>
        </a:p>
      </dgm:t>
    </dgm:pt>
    <dgm:pt modelId="{A6AAC8A1-9B1A-40E8-ABC6-943A8C2A5B02}" type="parTrans" cxnId="{F2B12E17-E329-4CEE-9761-1D685B4927D0}">
      <dgm:prSet/>
      <dgm:spPr/>
      <dgm:t>
        <a:bodyPr/>
        <a:lstStyle/>
        <a:p>
          <a:endParaRPr lang="en-US"/>
        </a:p>
      </dgm:t>
    </dgm:pt>
    <dgm:pt modelId="{6753DEC3-19EB-47C9-A330-037275E1A20E}" type="sibTrans" cxnId="{F2B12E17-E329-4CEE-9761-1D685B4927D0}">
      <dgm:prSet/>
      <dgm:spPr/>
      <dgm:t>
        <a:bodyPr/>
        <a:lstStyle/>
        <a:p>
          <a:endParaRPr lang="en-US"/>
        </a:p>
      </dgm:t>
    </dgm:pt>
    <dgm:pt modelId="{F1005923-635D-4BB2-92FC-ABEAA8DE0076}">
      <dgm:prSet/>
      <dgm:spPr/>
      <dgm:t>
        <a:bodyPr/>
        <a:lstStyle/>
        <a:p>
          <a:r>
            <a:rPr lang="en-US" dirty="0">
              <a:latin typeface="Sitka Text"/>
            </a:rPr>
            <a:t>Receive data-driven insights tailored to each student.</a:t>
          </a:r>
        </a:p>
      </dgm:t>
    </dgm:pt>
    <dgm:pt modelId="{616C4BDB-6058-49BD-B01B-20722B39E192}" type="parTrans" cxnId="{314D095D-B3CE-4287-B689-9435555A5AD3}">
      <dgm:prSet/>
      <dgm:spPr/>
      <dgm:t>
        <a:bodyPr/>
        <a:lstStyle/>
        <a:p>
          <a:endParaRPr lang="en-US"/>
        </a:p>
      </dgm:t>
    </dgm:pt>
    <dgm:pt modelId="{4ECF4C2B-F1BD-4D93-957C-C2D780E3C5B2}" type="sibTrans" cxnId="{314D095D-B3CE-4287-B689-9435555A5AD3}">
      <dgm:prSet/>
      <dgm:spPr/>
      <dgm:t>
        <a:bodyPr/>
        <a:lstStyle/>
        <a:p>
          <a:endParaRPr lang="en-US"/>
        </a:p>
      </dgm:t>
    </dgm:pt>
    <dgm:pt modelId="{3502D8D9-4B2D-4A80-8C3C-4DF5001F911E}">
      <dgm:prSet/>
      <dgm:spPr/>
      <dgm:t>
        <a:bodyPr/>
        <a:lstStyle/>
        <a:p>
          <a:r>
            <a:rPr lang="en-US" dirty="0">
              <a:latin typeface="Sitka Text"/>
            </a:rPr>
            <a:t>Develop effective intervention strategies and support plans.</a:t>
          </a:r>
        </a:p>
      </dgm:t>
    </dgm:pt>
    <dgm:pt modelId="{F0C193E0-2F91-458C-BB82-B8693CBDFDA7}" type="parTrans" cxnId="{77E6EC1B-FF84-446A-AAA3-C3E787D2CF56}">
      <dgm:prSet/>
      <dgm:spPr/>
      <dgm:t>
        <a:bodyPr/>
        <a:lstStyle/>
        <a:p>
          <a:endParaRPr lang="en-US"/>
        </a:p>
      </dgm:t>
    </dgm:pt>
    <dgm:pt modelId="{8FBBE744-DFA9-4A11-BEEF-46F00E32A1BB}" type="sibTrans" cxnId="{77E6EC1B-FF84-446A-AAA3-C3E787D2CF56}">
      <dgm:prSet/>
      <dgm:spPr/>
      <dgm:t>
        <a:bodyPr/>
        <a:lstStyle/>
        <a:p>
          <a:endParaRPr lang="en-US"/>
        </a:p>
      </dgm:t>
    </dgm:pt>
    <dgm:pt modelId="{F6A80DA8-F818-47A5-B4A0-78BA0CFEB53F}">
      <dgm:prSet/>
      <dgm:spPr/>
      <dgm:t>
        <a:bodyPr/>
        <a:lstStyle/>
        <a:p>
          <a:r>
            <a:rPr lang="en-US" dirty="0">
              <a:latin typeface="Sitka Text"/>
            </a:rPr>
            <a:t>Inform teaching strategies and interactions to better support learning and engagement.</a:t>
          </a:r>
        </a:p>
      </dgm:t>
    </dgm:pt>
    <dgm:pt modelId="{2581E518-FD39-4651-8ACF-63DACCF0F457}" type="parTrans" cxnId="{F55336CA-8074-4D71-8B67-37EAEB21404D}">
      <dgm:prSet/>
      <dgm:spPr/>
      <dgm:t>
        <a:bodyPr/>
        <a:lstStyle/>
        <a:p>
          <a:endParaRPr lang="en-US"/>
        </a:p>
      </dgm:t>
    </dgm:pt>
    <dgm:pt modelId="{C0246CCD-05A1-4F33-BED7-1491F9F8FD34}" type="sibTrans" cxnId="{F55336CA-8074-4D71-8B67-37EAEB21404D}">
      <dgm:prSet/>
      <dgm:spPr/>
      <dgm:t>
        <a:bodyPr/>
        <a:lstStyle/>
        <a:p>
          <a:endParaRPr lang="en-US"/>
        </a:p>
      </dgm:t>
    </dgm:pt>
    <dgm:pt modelId="{A5FF7D80-EEA2-4C3A-9B92-7E8F3082FBC3}">
      <dgm:prSet/>
      <dgm:spPr/>
      <dgm:t>
        <a:bodyPr/>
        <a:lstStyle/>
        <a:p>
          <a:r>
            <a:rPr lang="en-US" dirty="0">
              <a:latin typeface="Sitka Text"/>
            </a:rPr>
            <a:t>School Administration:</a:t>
          </a:r>
        </a:p>
      </dgm:t>
    </dgm:pt>
    <dgm:pt modelId="{BCA60377-B7DC-4295-A23C-C59F13A46907}" type="parTrans" cxnId="{320E4AC4-D734-457C-9555-20AF4A4460A9}">
      <dgm:prSet/>
      <dgm:spPr/>
      <dgm:t>
        <a:bodyPr/>
        <a:lstStyle/>
        <a:p>
          <a:endParaRPr lang="en-US"/>
        </a:p>
      </dgm:t>
    </dgm:pt>
    <dgm:pt modelId="{7DBD3524-59A3-408C-9557-529633C342D4}" type="sibTrans" cxnId="{320E4AC4-D734-457C-9555-20AF4A4460A9}">
      <dgm:prSet/>
      <dgm:spPr/>
      <dgm:t>
        <a:bodyPr/>
        <a:lstStyle/>
        <a:p>
          <a:endParaRPr lang="en-US"/>
        </a:p>
      </dgm:t>
    </dgm:pt>
    <dgm:pt modelId="{1C09FDC0-7500-433F-859A-81880C90FDAB}">
      <dgm:prSet/>
      <dgm:spPr/>
      <dgm:t>
        <a:bodyPr/>
        <a:lstStyle/>
        <a:p>
          <a:r>
            <a:rPr lang="en-US" dirty="0">
              <a:latin typeface="Sitka Text"/>
            </a:rPr>
            <a:t>Highlight systemic issues contributing to dropout rates.</a:t>
          </a:r>
        </a:p>
      </dgm:t>
    </dgm:pt>
    <dgm:pt modelId="{7806165D-5B2A-41B0-A849-76EAFB7F4F73}" type="parTrans" cxnId="{1A45F878-DD6D-4E7D-BFFE-575070B9B8E2}">
      <dgm:prSet/>
      <dgm:spPr/>
      <dgm:t>
        <a:bodyPr/>
        <a:lstStyle/>
        <a:p>
          <a:endParaRPr lang="en-US"/>
        </a:p>
      </dgm:t>
    </dgm:pt>
    <dgm:pt modelId="{04877171-67C7-4042-8257-6D840DAB9DD6}" type="sibTrans" cxnId="{1A45F878-DD6D-4E7D-BFFE-575070B9B8E2}">
      <dgm:prSet/>
      <dgm:spPr/>
      <dgm:t>
        <a:bodyPr/>
        <a:lstStyle/>
        <a:p>
          <a:endParaRPr lang="en-US"/>
        </a:p>
      </dgm:t>
    </dgm:pt>
    <dgm:pt modelId="{A46E42B2-1C15-4B8B-9C4B-11B98CC2289F}">
      <dgm:prSet/>
      <dgm:spPr/>
      <dgm:t>
        <a:bodyPr/>
        <a:lstStyle/>
        <a:p>
          <a:r>
            <a:rPr lang="en-US" dirty="0">
              <a:latin typeface="Sitka Text"/>
            </a:rPr>
            <a:t>Guide policy and program decisions to enhance student retention.</a:t>
          </a:r>
        </a:p>
      </dgm:t>
    </dgm:pt>
    <dgm:pt modelId="{CD2EC0DE-6153-45F2-9EFE-F7E2A64112DA}" type="parTrans" cxnId="{8C82C4D0-78AA-40F6-86E0-03FCE5994454}">
      <dgm:prSet/>
      <dgm:spPr/>
      <dgm:t>
        <a:bodyPr/>
        <a:lstStyle/>
        <a:p>
          <a:endParaRPr lang="en-US"/>
        </a:p>
      </dgm:t>
    </dgm:pt>
    <dgm:pt modelId="{346702E1-B0EA-4EC4-9616-544D41927D4E}" type="sibTrans" cxnId="{8C82C4D0-78AA-40F6-86E0-03FCE5994454}">
      <dgm:prSet/>
      <dgm:spPr/>
      <dgm:t>
        <a:bodyPr/>
        <a:lstStyle/>
        <a:p>
          <a:endParaRPr lang="en-US"/>
        </a:p>
      </dgm:t>
    </dgm:pt>
    <dgm:pt modelId="{331CD1C8-D08F-4509-A4DD-23FF18CE87BA}" type="pres">
      <dgm:prSet presAssocID="{D5943E91-33D0-4C6F-8547-F3733EC26B09}" presName="linear" presStyleCnt="0">
        <dgm:presLayoutVars>
          <dgm:dir/>
          <dgm:animLvl val="lvl"/>
          <dgm:resizeHandles val="exact"/>
        </dgm:presLayoutVars>
      </dgm:prSet>
      <dgm:spPr/>
    </dgm:pt>
    <dgm:pt modelId="{D418709D-B346-4362-93F4-66C3D075D4E7}" type="pres">
      <dgm:prSet presAssocID="{4E655600-A358-48E3-8E47-E152BEC29752}" presName="parentLin" presStyleCnt="0"/>
      <dgm:spPr/>
    </dgm:pt>
    <dgm:pt modelId="{00DF10D5-F29F-464F-8423-A90DF1E1FF3A}" type="pres">
      <dgm:prSet presAssocID="{4E655600-A358-48E3-8E47-E152BEC29752}" presName="parentLeftMargin" presStyleLbl="node1" presStyleIdx="0" presStyleCnt="4"/>
      <dgm:spPr/>
    </dgm:pt>
    <dgm:pt modelId="{12E3D464-2B4E-4D6E-A6B3-D127680DFD8E}" type="pres">
      <dgm:prSet presAssocID="{4E655600-A358-48E3-8E47-E152BEC29752}" presName="parentText" presStyleLbl="node1" presStyleIdx="0" presStyleCnt="4">
        <dgm:presLayoutVars>
          <dgm:chMax val="0"/>
          <dgm:bulletEnabled val="1"/>
        </dgm:presLayoutVars>
      </dgm:prSet>
      <dgm:spPr>
        <a:solidFill>
          <a:schemeClr val="tx2">
            <a:lumMod val="25000"/>
            <a:lumOff val="75000"/>
          </a:schemeClr>
        </a:solidFill>
      </dgm:spPr>
    </dgm:pt>
    <dgm:pt modelId="{76E34FBB-E9DE-464C-BAEE-855B44A60BDC}" type="pres">
      <dgm:prSet presAssocID="{4E655600-A358-48E3-8E47-E152BEC29752}" presName="negativeSpace" presStyleCnt="0"/>
      <dgm:spPr/>
    </dgm:pt>
    <dgm:pt modelId="{4690471A-6B40-4CDF-8096-652653F0D4C1}" type="pres">
      <dgm:prSet presAssocID="{4E655600-A358-48E3-8E47-E152BEC29752}" presName="childText" presStyleLbl="conFgAcc1" presStyleIdx="0" presStyleCnt="4">
        <dgm:presLayoutVars>
          <dgm:bulletEnabled val="1"/>
        </dgm:presLayoutVars>
      </dgm:prSet>
      <dgm:spPr/>
    </dgm:pt>
    <dgm:pt modelId="{748B9C6C-8D7C-4FF5-B918-E7D30C1A5543}" type="pres">
      <dgm:prSet presAssocID="{8708D466-1124-4158-BECE-0DA22BB683F4}" presName="spaceBetweenRectangles" presStyleCnt="0"/>
      <dgm:spPr/>
    </dgm:pt>
    <dgm:pt modelId="{AE0F08BD-0043-433E-9172-983FAA077535}" type="pres">
      <dgm:prSet presAssocID="{66A90DF3-2CEC-4686-8CAB-3763CCBCC9A6}" presName="parentLin" presStyleCnt="0"/>
      <dgm:spPr/>
    </dgm:pt>
    <dgm:pt modelId="{CBC9401A-BF80-4EDF-BCF1-56E470814427}" type="pres">
      <dgm:prSet presAssocID="{66A90DF3-2CEC-4686-8CAB-3763CCBCC9A6}" presName="parentLeftMargin" presStyleLbl="node1" presStyleIdx="0" presStyleCnt="4"/>
      <dgm:spPr/>
    </dgm:pt>
    <dgm:pt modelId="{9DD3051A-363E-43C5-A589-02E26FE9A735}" type="pres">
      <dgm:prSet presAssocID="{66A90DF3-2CEC-4686-8CAB-3763CCBCC9A6}" presName="parentText" presStyleLbl="node1" presStyleIdx="1" presStyleCnt="4">
        <dgm:presLayoutVars>
          <dgm:chMax val="0"/>
          <dgm:bulletEnabled val="1"/>
        </dgm:presLayoutVars>
      </dgm:prSet>
      <dgm:spPr>
        <a:solidFill>
          <a:schemeClr val="tx2">
            <a:lumMod val="50000"/>
            <a:lumOff val="50000"/>
          </a:schemeClr>
        </a:solidFill>
      </dgm:spPr>
    </dgm:pt>
    <dgm:pt modelId="{806BBF08-EB34-467F-B3AF-4982D0AA4BF4}" type="pres">
      <dgm:prSet presAssocID="{66A90DF3-2CEC-4686-8CAB-3763CCBCC9A6}" presName="negativeSpace" presStyleCnt="0"/>
      <dgm:spPr/>
    </dgm:pt>
    <dgm:pt modelId="{783817AF-FC64-4AC6-8EE3-4F7047429E0D}" type="pres">
      <dgm:prSet presAssocID="{66A90DF3-2CEC-4686-8CAB-3763CCBCC9A6}" presName="childText" presStyleLbl="conFgAcc1" presStyleIdx="1" presStyleCnt="4">
        <dgm:presLayoutVars>
          <dgm:bulletEnabled val="1"/>
        </dgm:presLayoutVars>
      </dgm:prSet>
      <dgm:spPr/>
    </dgm:pt>
    <dgm:pt modelId="{4507B23D-EBD8-4159-A386-F56FB7EE5569}" type="pres">
      <dgm:prSet presAssocID="{D9815DE6-25A4-422D-8FCE-B4234F947039}" presName="spaceBetweenRectangles" presStyleCnt="0"/>
      <dgm:spPr/>
    </dgm:pt>
    <dgm:pt modelId="{E2315C7B-6340-48B8-A9EC-0C72D7FC6D9E}" type="pres">
      <dgm:prSet presAssocID="{DA912F6E-A292-4662-A7A4-7ACF22BD9BB9}" presName="parentLin" presStyleCnt="0"/>
      <dgm:spPr/>
    </dgm:pt>
    <dgm:pt modelId="{EBAAF9A0-A161-460D-8C2F-8101F31AD0D2}" type="pres">
      <dgm:prSet presAssocID="{DA912F6E-A292-4662-A7A4-7ACF22BD9BB9}" presName="parentLeftMargin" presStyleLbl="node1" presStyleIdx="1" presStyleCnt="4"/>
      <dgm:spPr/>
    </dgm:pt>
    <dgm:pt modelId="{C9AD1E45-6610-443F-B145-9CFC99E62101}" type="pres">
      <dgm:prSet presAssocID="{DA912F6E-A292-4662-A7A4-7ACF22BD9BB9}" presName="parentText" presStyleLbl="node1" presStyleIdx="2" presStyleCnt="4">
        <dgm:presLayoutVars>
          <dgm:chMax val="0"/>
          <dgm:bulletEnabled val="1"/>
        </dgm:presLayoutVars>
      </dgm:prSet>
      <dgm:spPr>
        <a:solidFill>
          <a:schemeClr val="tx2">
            <a:lumMod val="75000"/>
            <a:lumOff val="25000"/>
          </a:schemeClr>
        </a:solidFill>
      </dgm:spPr>
    </dgm:pt>
    <dgm:pt modelId="{E02FD252-7AC1-4E7E-9FB6-F0A47950A761}" type="pres">
      <dgm:prSet presAssocID="{DA912F6E-A292-4662-A7A4-7ACF22BD9BB9}" presName="negativeSpace" presStyleCnt="0"/>
      <dgm:spPr/>
    </dgm:pt>
    <dgm:pt modelId="{9E853793-7674-4C91-B573-BCDC1B4F269F}" type="pres">
      <dgm:prSet presAssocID="{DA912F6E-A292-4662-A7A4-7ACF22BD9BB9}" presName="childText" presStyleLbl="conFgAcc1" presStyleIdx="2" presStyleCnt="4">
        <dgm:presLayoutVars>
          <dgm:bulletEnabled val="1"/>
        </dgm:presLayoutVars>
      </dgm:prSet>
      <dgm:spPr/>
    </dgm:pt>
    <dgm:pt modelId="{63540B1F-6057-484F-97A9-5DA377BD87F9}" type="pres">
      <dgm:prSet presAssocID="{6753DEC3-19EB-47C9-A330-037275E1A20E}" presName="spaceBetweenRectangles" presStyleCnt="0"/>
      <dgm:spPr/>
    </dgm:pt>
    <dgm:pt modelId="{F5477A76-3F52-41D5-9C6F-2B08573F9D5F}" type="pres">
      <dgm:prSet presAssocID="{A5FF7D80-EEA2-4C3A-9B92-7E8F3082FBC3}" presName="parentLin" presStyleCnt="0"/>
      <dgm:spPr/>
    </dgm:pt>
    <dgm:pt modelId="{9F95F7BB-F511-4439-833F-197922715C1C}" type="pres">
      <dgm:prSet presAssocID="{A5FF7D80-EEA2-4C3A-9B92-7E8F3082FBC3}" presName="parentLeftMargin" presStyleLbl="node1" presStyleIdx="2" presStyleCnt="4"/>
      <dgm:spPr/>
    </dgm:pt>
    <dgm:pt modelId="{D8344623-AF0F-475E-95F9-97DCED212608}" type="pres">
      <dgm:prSet presAssocID="{A5FF7D80-EEA2-4C3A-9B92-7E8F3082FBC3}" presName="parentText" presStyleLbl="node1" presStyleIdx="3" presStyleCnt="4">
        <dgm:presLayoutVars>
          <dgm:chMax val="0"/>
          <dgm:bulletEnabled val="1"/>
        </dgm:presLayoutVars>
      </dgm:prSet>
      <dgm:spPr>
        <a:solidFill>
          <a:schemeClr val="tx2">
            <a:lumMod val="90000"/>
            <a:lumOff val="10000"/>
          </a:schemeClr>
        </a:solidFill>
      </dgm:spPr>
    </dgm:pt>
    <dgm:pt modelId="{32DC3CB4-7337-4A2F-A5A3-D4090E8F63DA}" type="pres">
      <dgm:prSet presAssocID="{A5FF7D80-EEA2-4C3A-9B92-7E8F3082FBC3}" presName="negativeSpace" presStyleCnt="0"/>
      <dgm:spPr/>
    </dgm:pt>
    <dgm:pt modelId="{B6AA9197-6988-4810-B708-4663C1802A42}" type="pres">
      <dgm:prSet presAssocID="{A5FF7D80-EEA2-4C3A-9B92-7E8F3082FBC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2D450A-1B29-4C0A-A77C-BD03CCF3E4E8}" type="presOf" srcId="{D5943E91-33D0-4C6F-8547-F3733EC26B09}" destId="{331CD1C8-D08F-4509-A4DD-23FF18CE87BA}" srcOrd="0" destOrd="0" presId="urn:microsoft.com/office/officeart/2005/8/layout/list1"/>
    <dgm:cxn modelId="{F2B12E17-E329-4CEE-9761-1D685B4927D0}" srcId="{D5943E91-33D0-4C6F-8547-F3733EC26B09}" destId="{DA912F6E-A292-4662-A7A4-7ACF22BD9BB9}" srcOrd="2" destOrd="0" parTransId="{A6AAC8A1-9B1A-40E8-ABC6-943A8C2A5B02}" sibTransId="{6753DEC3-19EB-47C9-A330-037275E1A20E}"/>
    <dgm:cxn modelId="{3D4EF717-7D73-4318-A621-81D51FC974D4}" srcId="{D5943E91-33D0-4C6F-8547-F3733EC26B09}" destId="{66A90DF3-2CEC-4686-8CAB-3763CCBCC9A6}" srcOrd="1" destOrd="0" parTransId="{5D8BE098-CA04-479B-912D-56B5AFCD0284}" sibTransId="{D9815DE6-25A4-422D-8FCE-B4234F947039}"/>
    <dgm:cxn modelId="{77E6EC1B-FF84-446A-AAA3-C3E787D2CF56}" srcId="{DA912F6E-A292-4662-A7A4-7ACF22BD9BB9}" destId="{3502D8D9-4B2D-4A80-8C3C-4DF5001F911E}" srcOrd="1" destOrd="0" parTransId="{F0C193E0-2F91-458C-BB82-B8693CBDFDA7}" sibTransId="{8FBBE744-DFA9-4A11-BEEF-46F00E32A1BB}"/>
    <dgm:cxn modelId="{7339861C-ADC8-4B2F-AD7A-059CCB076DAD}" type="presOf" srcId="{4E655600-A358-48E3-8E47-E152BEC29752}" destId="{12E3D464-2B4E-4D6E-A6B3-D127680DFD8E}" srcOrd="1" destOrd="0" presId="urn:microsoft.com/office/officeart/2005/8/layout/list1"/>
    <dgm:cxn modelId="{69452334-5EB2-4359-A06C-62604AA68084}" type="presOf" srcId="{DA912F6E-A292-4662-A7A4-7ACF22BD9BB9}" destId="{EBAAF9A0-A161-460D-8C2F-8101F31AD0D2}" srcOrd="0" destOrd="0" presId="urn:microsoft.com/office/officeart/2005/8/layout/list1"/>
    <dgm:cxn modelId="{694F193D-381B-4575-BD25-406D173AE0AC}" type="presOf" srcId="{3502D8D9-4B2D-4A80-8C3C-4DF5001F911E}" destId="{9E853793-7674-4C91-B573-BCDC1B4F269F}" srcOrd="0" destOrd="1" presId="urn:microsoft.com/office/officeart/2005/8/layout/list1"/>
    <dgm:cxn modelId="{5976C23E-4466-4B9A-9316-7A41FB0F54D2}" type="presOf" srcId="{6A3A5BF7-003B-4D4B-9F12-5D0BA222757E}" destId="{4690471A-6B40-4CDF-8096-652653F0D4C1}" srcOrd="0" destOrd="0" presId="urn:microsoft.com/office/officeart/2005/8/layout/list1"/>
    <dgm:cxn modelId="{314D095D-B3CE-4287-B689-9435555A5AD3}" srcId="{DA912F6E-A292-4662-A7A4-7ACF22BD9BB9}" destId="{F1005923-635D-4BB2-92FC-ABEAA8DE0076}" srcOrd="0" destOrd="0" parTransId="{616C4BDB-6058-49BD-B01B-20722B39E192}" sibTransId="{4ECF4C2B-F1BD-4D93-957C-C2D780E3C5B2}"/>
    <dgm:cxn modelId="{A5132441-CFF8-437F-BF7D-19C5A0CA7BB7}" type="presOf" srcId="{A5FF7D80-EEA2-4C3A-9B92-7E8F3082FBC3}" destId="{9F95F7BB-F511-4439-833F-197922715C1C}" srcOrd="0" destOrd="0" presId="urn:microsoft.com/office/officeart/2005/8/layout/list1"/>
    <dgm:cxn modelId="{0450D046-C047-4359-AD65-510B79B274E8}" type="presOf" srcId="{1C09FDC0-7500-433F-859A-81880C90FDAB}" destId="{B6AA9197-6988-4810-B708-4663C1802A42}" srcOrd="0" destOrd="0" presId="urn:microsoft.com/office/officeart/2005/8/layout/list1"/>
    <dgm:cxn modelId="{ACBE0E68-BA5B-4CDB-B4F8-C1680CA8B786}" type="presOf" srcId="{E04897A7-32E7-4951-9F24-51E1A9F34843}" destId="{783817AF-FC64-4AC6-8EE3-4F7047429E0D}" srcOrd="0" destOrd="0" presId="urn:microsoft.com/office/officeart/2005/8/layout/list1"/>
    <dgm:cxn modelId="{2C52DC50-90FC-4A25-8846-22386A2096DD}" type="presOf" srcId="{2D98882E-DD00-42EC-9AF4-62E811CC4D86}" destId="{4690471A-6B40-4CDF-8096-652653F0D4C1}" srcOrd="0" destOrd="1" presId="urn:microsoft.com/office/officeart/2005/8/layout/list1"/>
    <dgm:cxn modelId="{05D75C71-C07D-465D-B80E-566DB987707E}" srcId="{66A90DF3-2CEC-4686-8CAB-3763CCBCC9A6}" destId="{E04897A7-32E7-4951-9F24-51E1A9F34843}" srcOrd="0" destOrd="0" parTransId="{D7A71656-1046-40B1-AEAF-2CA9D78BD23A}" sibTransId="{F7AEB72C-3729-4DEE-A145-517C5902374A}"/>
    <dgm:cxn modelId="{F9A9F355-9780-4BDD-B827-819862E1A6C4}" type="presOf" srcId="{66A90DF3-2CEC-4686-8CAB-3763CCBCC9A6}" destId="{CBC9401A-BF80-4EDF-BCF1-56E470814427}" srcOrd="0" destOrd="0" presId="urn:microsoft.com/office/officeart/2005/8/layout/list1"/>
    <dgm:cxn modelId="{1A45F878-DD6D-4E7D-BFFE-575070B9B8E2}" srcId="{A5FF7D80-EEA2-4C3A-9B92-7E8F3082FBC3}" destId="{1C09FDC0-7500-433F-859A-81880C90FDAB}" srcOrd="0" destOrd="0" parTransId="{7806165D-5B2A-41B0-A849-76EAFB7F4F73}" sibTransId="{04877171-67C7-4042-8257-6D840DAB9DD6}"/>
    <dgm:cxn modelId="{0EAB8079-0854-4358-A706-64784194DA55}" type="presOf" srcId="{A46E42B2-1C15-4B8B-9C4B-11B98CC2289F}" destId="{B6AA9197-6988-4810-B708-4663C1802A42}" srcOrd="0" destOrd="1" presId="urn:microsoft.com/office/officeart/2005/8/layout/list1"/>
    <dgm:cxn modelId="{5AC8727F-1814-4FEB-A477-236E97EB600C}" srcId="{66A90DF3-2CEC-4686-8CAB-3763CCBCC9A6}" destId="{5975687A-9875-4074-B7EA-54F8C3F439E2}" srcOrd="1" destOrd="0" parTransId="{9B469047-332A-4191-9E4C-646859FBCCF3}" sibTransId="{16DA20A6-BF4F-4A46-9D8D-A560264232BE}"/>
    <dgm:cxn modelId="{1F1DDE90-FA0C-4126-8E83-A4D4B922A1FE}" type="presOf" srcId="{5975687A-9875-4074-B7EA-54F8C3F439E2}" destId="{783817AF-FC64-4AC6-8EE3-4F7047429E0D}" srcOrd="0" destOrd="1" presId="urn:microsoft.com/office/officeart/2005/8/layout/list1"/>
    <dgm:cxn modelId="{9C9880B8-A7C7-48BD-B8E3-F6227CBFC5F7}" type="presOf" srcId="{F1005923-635D-4BB2-92FC-ABEAA8DE0076}" destId="{9E853793-7674-4C91-B573-BCDC1B4F269F}" srcOrd="0" destOrd="0" presId="urn:microsoft.com/office/officeart/2005/8/layout/list1"/>
    <dgm:cxn modelId="{BC263CBC-C51E-4FFF-8434-FF4C519D982D}" srcId="{4E655600-A358-48E3-8E47-E152BEC29752}" destId="{2D98882E-DD00-42EC-9AF4-62E811CC4D86}" srcOrd="1" destOrd="0" parTransId="{F7366CD4-8329-41B6-BF91-87A55ABFF9AA}" sibTransId="{EB9250C6-9550-4FC5-B509-F66149EF86E3}"/>
    <dgm:cxn modelId="{22E245BC-9DF8-4720-BE77-F66419D3839C}" type="presOf" srcId="{66A90DF3-2CEC-4686-8CAB-3763CCBCC9A6}" destId="{9DD3051A-363E-43C5-A589-02E26FE9A735}" srcOrd="1" destOrd="0" presId="urn:microsoft.com/office/officeart/2005/8/layout/list1"/>
    <dgm:cxn modelId="{320E4AC4-D734-457C-9555-20AF4A4460A9}" srcId="{D5943E91-33D0-4C6F-8547-F3733EC26B09}" destId="{A5FF7D80-EEA2-4C3A-9B92-7E8F3082FBC3}" srcOrd="3" destOrd="0" parTransId="{BCA60377-B7DC-4295-A23C-C59F13A46907}" sibTransId="{7DBD3524-59A3-408C-9557-529633C342D4}"/>
    <dgm:cxn modelId="{F55336CA-8074-4D71-8B67-37EAEB21404D}" srcId="{DA912F6E-A292-4662-A7A4-7ACF22BD9BB9}" destId="{F6A80DA8-F818-47A5-B4A0-78BA0CFEB53F}" srcOrd="2" destOrd="0" parTransId="{2581E518-FD39-4651-8ACF-63DACCF0F457}" sibTransId="{C0246CCD-05A1-4F33-BED7-1491F9F8FD34}"/>
    <dgm:cxn modelId="{9BA5A8CC-013B-4F18-B22B-889D216C2AB9}" type="presOf" srcId="{F6A80DA8-F818-47A5-B4A0-78BA0CFEB53F}" destId="{9E853793-7674-4C91-B573-BCDC1B4F269F}" srcOrd="0" destOrd="2" presId="urn:microsoft.com/office/officeart/2005/8/layout/list1"/>
    <dgm:cxn modelId="{5281E9CC-7B36-47BA-9779-F7FB755F5B34}" srcId="{D5943E91-33D0-4C6F-8547-F3733EC26B09}" destId="{4E655600-A358-48E3-8E47-E152BEC29752}" srcOrd="0" destOrd="0" parTransId="{17E06AF5-B19F-432C-91D2-75EB81C5CE15}" sibTransId="{8708D466-1124-4158-BECE-0DA22BB683F4}"/>
    <dgm:cxn modelId="{FEF030D0-8643-48C3-8909-671A4BCA2007}" type="presOf" srcId="{A5FF7D80-EEA2-4C3A-9B92-7E8F3082FBC3}" destId="{D8344623-AF0F-475E-95F9-97DCED212608}" srcOrd="1" destOrd="0" presId="urn:microsoft.com/office/officeart/2005/8/layout/list1"/>
    <dgm:cxn modelId="{8C82C4D0-78AA-40F6-86E0-03FCE5994454}" srcId="{A5FF7D80-EEA2-4C3A-9B92-7E8F3082FBC3}" destId="{A46E42B2-1C15-4B8B-9C4B-11B98CC2289F}" srcOrd="1" destOrd="0" parTransId="{CD2EC0DE-6153-45F2-9EFE-F7E2A64112DA}" sibTransId="{346702E1-B0EA-4EC4-9616-544D41927D4E}"/>
    <dgm:cxn modelId="{C1BA74D2-6856-4C2F-885B-1DF87234AB48}" type="presOf" srcId="{4E655600-A358-48E3-8E47-E152BEC29752}" destId="{00DF10D5-F29F-464F-8423-A90DF1E1FF3A}" srcOrd="0" destOrd="0" presId="urn:microsoft.com/office/officeart/2005/8/layout/list1"/>
    <dgm:cxn modelId="{C2F054EC-8EA4-4D14-9A40-66C585F6CAA6}" srcId="{4E655600-A358-48E3-8E47-E152BEC29752}" destId="{6A3A5BF7-003B-4D4B-9F12-5D0BA222757E}" srcOrd="0" destOrd="0" parTransId="{344F1637-C630-4A62-9AF4-201B589B2114}" sibTransId="{378D65A4-0A97-4149-A2DD-4290CF5B5DA5}"/>
    <dgm:cxn modelId="{14165CED-AA44-4484-8E25-AA83675B651D}" type="presOf" srcId="{DA912F6E-A292-4662-A7A4-7ACF22BD9BB9}" destId="{C9AD1E45-6610-443F-B145-9CFC99E62101}" srcOrd="1" destOrd="0" presId="urn:microsoft.com/office/officeart/2005/8/layout/list1"/>
    <dgm:cxn modelId="{8F871269-270F-4D0D-8815-ED75C406882A}" type="presParOf" srcId="{331CD1C8-D08F-4509-A4DD-23FF18CE87BA}" destId="{D418709D-B346-4362-93F4-66C3D075D4E7}" srcOrd="0" destOrd="0" presId="urn:microsoft.com/office/officeart/2005/8/layout/list1"/>
    <dgm:cxn modelId="{F29A02AF-48AF-4B69-8DD1-36114D2D8342}" type="presParOf" srcId="{D418709D-B346-4362-93F4-66C3D075D4E7}" destId="{00DF10D5-F29F-464F-8423-A90DF1E1FF3A}" srcOrd="0" destOrd="0" presId="urn:microsoft.com/office/officeart/2005/8/layout/list1"/>
    <dgm:cxn modelId="{B43F2EB6-648E-4B27-B615-D55A08FA28D5}" type="presParOf" srcId="{D418709D-B346-4362-93F4-66C3D075D4E7}" destId="{12E3D464-2B4E-4D6E-A6B3-D127680DFD8E}" srcOrd="1" destOrd="0" presId="urn:microsoft.com/office/officeart/2005/8/layout/list1"/>
    <dgm:cxn modelId="{C94BEEDC-F2F5-4E3B-832F-FE13B906B8C1}" type="presParOf" srcId="{331CD1C8-D08F-4509-A4DD-23FF18CE87BA}" destId="{76E34FBB-E9DE-464C-BAEE-855B44A60BDC}" srcOrd="1" destOrd="0" presId="urn:microsoft.com/office/officeart/2005/8/layout/list1"/>
    <dgm:cxn modelId="{E1A786AA-840C-4E08-8248-DF3BEDEA77EC}" type="presParOf" srcId="{331CD1C8-D08F-4509-A4DD-23FF18CE87BA}" destId="{4690471A-6B40-4CDF-8096-652653F0D4C1}" srcOrd="2" destOrd="0" presId="urn:microsoft.com/office/officeart/2005/8/layout/list1"/>
    <dgm:cxn modelId="{2864A326-ADB3-4F41-A741-79A3D8B226C3}" type="presParOf" srcId="{331CD1C8-D08F-4509-A4DD-23FF18CE87BA}" destId="{748B9C6C-8D7C-4FF5-B918-E7D30C1A5543}" srcOrd="3" destOrd="0" presId="urn:microsoft.com/office/officeart/2005/8/layout/list1"/>
    <dgm:cxn modelId="{FC2CCF10-D4DC-40B8-A0D6-A62AD28CF0A4}" type="presParOf" srcId="{331CD1C8-D08F-4509-A4DD-23FF18CE87BA}" destId="{AE0F08BD-0043-433E-9172-983FAA077535}" srcOrd="4" destOrd="0" presId="urn:microsoft.com/office/officeart/2005/8/layout/list1"/>
    <dgm:cxn modelId="{400327E9-5691-49F9-8362-DAD8C3AE71B4}" type="presParOf" srcId="{AE0F08BD-0043-433E-9172-983FAA077535}" destId="{CBC9401A-BF80-4EDF-BCF1-56E470814427}" srcOrd="0" destOrd="0" presId="urn:microsoft.com/office/officeart/2005/8/layout/list1"/>
    <dgm:cxn modelId="{382BBDB8-E8C5-404D-9CA2-824B617D2D95}" type="presParOf" srcId="{AE0F08BD-0043-433E-9172-983FAA077535}" destId="{9DD3051A-363E-43C5-A589-02E26FE9A735}" srcOrd="1" destOrd="0" presId="urn:microsoft.com/office/officeart/2005/8/layout/list1"/>
    <dgm:cxn modelId="{0BDDB48C-B9AC-4D4C-B1A9-A4F1E45EBCE5}" type="presParOf" srcId="{331CD1C8-D08F-4509-A4DD-23FF18CE87BA}" destId="{806BBF08-EB34-467F-B3AF-4982D0AA4BF4}" srcOrd="5" destOrd="0" presId="urn:microsoft.com/office/officeart/2005/8/layout/list1"/>
    <dgm:cxn modelId="{0ED5BEAA-B5FF-449F-880B-3F5A6999C466}" type="presParOf" srcId="{331CD1C8-D08F-4509-A4DD-23FF18CE87BA}" destId="{783817AF-FC64-4AC6-8EE3-4F7047429E0D}" srcOrd="6" destOrd="0" presId="urn:microsoft.com/office/officeart/2005/8/layout/list1"/>
    <dgm:cxn modelId="{D87E3ED1-D025-4F70-973E-35AEFC93813B}" type="presParOf" srcId="{331CD1C8-D08F-4509-A4DD-23FF18CE87BA}" destId="{4507B23D-EBD8-4159-A386-F56FB7EE5569}" srcOrd="7" destOrd="0" presId="urn:microsoft.com/office/officeart/2005/8/layout/list1"/>
    <dgm:cxn modelId="{8A41554B-80B2-4C88-9168-9ACD45111910}" type="presParOf" srcId="{331CD1C8-D08F-4509-A4DD-23FF18CE87BA}" destId="{E2315C7B-6340-48B8-A9EC-0C72D7FC6D9E}" srcOrd="8" destOrd="0" presId="urn:microsoft.com/office/officeart/2005/8/layout/list1"/>
    <dgm:cxn modelId="{08B3A293-6197-4EA9-8551-64619EAD4275}" type="presParOf" srcId="{E2315C7B-6340-48B8-A9EC-0C72D7FC6D9E}" destId="{EBAAF9A0-A161-460D-8C2F-8101F31AD0D2}" srcOrd="0" destOrd="0" presId="urn:microsoft.com/office/officeart/2005/8/layout/list1"/>
    <dgm:cxn modelId="{390E41F9-EEA9-49EC-B8B1-B46C800BDBE4}" type="presParOf" srcId="{E2315C7B-6340-48B8-A9EC-0C72D7FC6D9E}" destId="{C9AD1E45-6610-443F-B145-9CFC99E62101}" srcOrd="1" destOrd="0" presId="urn:microsoft.com/office/officeart/2005/8/layout/list1"/>
    <dgm:cxn modelId="{79D5DAE8-A25B-4B49-91E4-97CD0D91C47E}" type="presParOf" srcId="{331CD1C8-D08F-4509-A4DD-23FF18CE87BA}" destId="{E02FD252-7AC1-4E7E-9FB6-F0A47950A761}" srcOrd="9" destOrd="0" presId="urn:microsoft.com/office/officeart/2005/8/layout/list1"/>
    <dgm:cxn modelId="{CCF27FEA-7FD2-4D79-8C92-EFE86BBC4B52}" type="presParOf" srcId="{331CD1C8-D08F-4509-A4DD-23FF18CE87BA}" destId="{9E853793-7674-4C91-B573-BCDC1B4F269F}" srcOrd="10" destOrd="0" presId="urn:microsoft.com/office/officeart/2005/8/layout/list1"/>
    <dgm:cxn modelId="{9ABD8624-35B3-4E2C-91B8-D53EFA4B42CF}" type="presParOf" srcId="{331CD1C8-D08F-4509-A4DD-23FF18CE87BA}" destId="{63540B1F-6057-484F-97A9-5DA377BD87F9}" srcOrd="11" destOrd="0" presId="urn:microsoft.com/office/officeart/2005/8/layout/list1"/>
    <dgm:cxn modelId="{944780B3-8FBE-4CB9-BC8E-0A4ECEC76EC6}" type="presParOf" srcId="{331CD1C8-D08F-4509-A4DD-23FF18CE87BA}" destId="{F5477A76-3F52-41D5-9C6F-2B08573F9D5F}" srcOrd="12" destOrd="0" presId="urn:microsoft.com/office/officeart/2005/8/layout/list1"/>
    <dgm:cxn modelId="{A963F9E1-4BAF-4655-9E09-8D527FB3B807}" type="presParOf" srcId="{F5477A76-3F52-41D5-9C6F-2B08573F9D5F}" destId="{9F95F7BB-F511-4439-833F-197922715C1C}" srcOrd="0" destOrd="0" presId="urn:microsoft.com/office/officeart/2005/8/layout/list1"/>
    <dgm:cxn modelId="{7EAD310A-2DFC-44D2-A80B-0924E7B6FBBE}" type="presParOf" srcId="{F5477A76-3F52-41D5-9C6F-2B08573F9D5F}" destId="{D8344623-AF0F-475E-95F9-97DCED212608}" srcOrd="1" destOrd="0" presId="urn:microsoft.com/office/officeart/2005/8/layout/list1"/>
    <dgm:cxn modelId="{B3A65522-A47A-4352-80CF-0A55F51822E4}" type="presParOf" srcId="{331CD1C8-D08F-4509-A4DD-23FF18CE87BA}" destId="{32DC3CB4-7337-4A2F-A5A3-D4090E8F63DA}" srcOrd="13" destOrd="0" presId="urn:microsoft.com/office/officeart/2005/8/layout/list1"/>
    <dgm:cxn modelId="{F0B046EB-89A5-4BA2-B9AF-62973C332D35}" type="presParOf" srcId="{331CD1C8-D08F-4509-A4DD-23FF18CE87BA}" destId="{B6AA9197-6988-4810-B708-4663C1802A4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3D0479-B6EA-4639-B10F-FFFBEAE03E5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40023E-A5DE-4313-97B1-D2A1D4D56AD0}">
      <dgm:prSet/>
      <dgm:spPr/>
      <dgm:t>
        <a:bodyPr/>
        <a:lstStyle/>
        <a:p>
          <a:r>
            <a:rPr lang="en-US" dirty="0">
              <a:latin typeface="Sitka Text"/>
            </a:rPr>
            <a:t>De-identified data</a:t>
          </a:r>
        </a:p>
      </dgm:t>
    </dgm:pt>
    <dgm:pt modelId="{3ECA4C8B-B063-4EAE-A80A-F737547F824F}" type="parTrans" cxnId="{928D8C44-E75A-41DB-9E83-D4CE30C62F23}">
      <dgm:prSet/>
      <dgm:spPr/>
      <dgm:t>
        <a:bodyPr/>
        <a:lstStyle/>
        <a:p>
          <a:endParaRPr lang="en-US"/>
        </a:p>
      </dgm:t>
    </dgm:pt>
    <dgm:pt modelId="{3453A2D9-1091-4B5B-A071-0613405ED919}" type="sibTrans" cxnId="{928D8C44-E75A-41DB-9E83-D4CE30C62F23}">
      <dgm:prSet/>
      <dgm:spPr/>
      <dgm:t>
        <a:bodyPr/>
        <a:lstStyle/>
        <a:p>
          <a:endParaRPr lang="en-US"/>
        </a:p>
      </dgm:t>
    </dgm:pt>
    <dgm:pt modelId="{3D022069-016D-49C0-925C-D6FF2AE052B7}">
      <dgm:prSet/>
      <dgm:spPr/>
      <dgm:t>
        <a:bodyPr/>
        <a:lstStyle/>
        <a:p>
          <a:r>
            <a:rPr lang="en-US" dirty="0">
              <a:latin typeface="Sitka Text"/>
            </a:rPr>
            <a:t>Demographic variables excluded</a:t>
          </a:r>
        </a:p>
      </dgm:t>
    </dgm:pt>
    <dgm:pt modelId="{FA830A01-EDCA-433D-9385-80F48CDD0897}" type="parTrans" cxnId="{7E05E988-3F1C-44D4-A582-8185EE9DC65E}">
      <dgm:prSet/>
      <dgm:spPr/>
      <dgm:t>
        <a:bodyPr/>
        <a:lstStyle/>
        <a:p>
          <a:endParaRPr lang="en-US"/>
        </a:p>
      </dgm:t>
    </dgm:pt>
    <dgm:pt modelId="{F9788C65-1FD3-4035-8B38-D56C3DDEF8E2}" type="sibTrans" cxnId="{7E05E988-3F1C-44D4-A582-8185EE9DC65E}">
      <dgm:prSet/>
      <dgm:spPr/>
      <dgm:t>
        <a:bodyPr/>
        <a:lstStyle/>
        <a:p>
          <a:endParaRPr lang="en-US"/>
        </a:p>
      </dgm:t>
    </dgm:pt>
    <dgm:pt modelId="{ADD4BBAD-5609-4133-900E-578BE113D224}">
      <dgm:prSet/>
      <dgm:spPr/>
      <dgm:t>
        <a:bodyPr/>
        <a:lstStyle/>
        <a:p>
          <a:r>
            <a:rPr lang="en-US" dirty="0">
              <a:latin typeface="Sitka Text"/>
            </a:rPr>
            <a:t>Deviating from standardized metrics</a:t>
          </a:r>
        </a:p>
      </dgm:t>
    </dgm:pt>
    <dgm:pt modelId="{2AEF190F-0DC2-4F24-BF76-DC9B8A037F49}" type="parTrans" cxnId="{5BA5F97E-DAC0-4055-AEF4-6F5A72FD706C}">
      <dgm:prSet/>
      <dgm:spPr/>
      <dgm:t>
        <a:bodyPr/>
        <a:lstStyle/>
        <a:p>
          <a:endParaRPr lang="en-US"/>
        </a:p>
      </dgm:t>
    </dgm:pt>
    <dgm:pt modelId="{FD96203A-0E1F-4FB3-B692-FB59B67DA890}" type="sibTrans" cxnId="{5BA5F97E-DAC0-4055-AEF4-6F5A72FD706C}">
      <dgm:prSet/>
      <dgm:spPr/>
      <dgm:t>
        <a:bodyPr/>
        <a:lstStyle/>
        <a:p>
          <a:endParaRPr lang="en-US"/>
        </a:p>
      </dgm:t>
    </dgm:pt>
    <dgm:pt modelId="{99CF51D8-B717-4F8B-9A5D-B7DC2751E31E}">
      <dgm:prSet/>
      <dgm:spPr/>
      <dgm:t>
        <a:bodyPr/>
        <a:lstStyle/>
        <a:p>
          <a:r>
            <a:rPr lang="en-US" dirty="0">
              <a:latin typeface="Sitka Text"/>
            </a:rPr>
            <a:t>Support, rather than impose</a:t>
          </a:r>
        </a:p>
      </dgm:t>
    </dgm:pt>
    <dgm:pt modelId="{B39AE889-5ADB-4C04-8E23-7A604097F90E}" type="parTrans" cxnId="{81BA2912-F080-43C6-B7FA-72CF65969E3E}">
      <dgm:prSet/>
      <dgm:spPr/>
      <dgm:t>
        <a:bodyPr/>
        <a:lstStyle/>
        <a:p>
          <a:endParaRPr lang="en-US"/>
        </a:p>
      </dgm:t>
    </dgm:pt>
    <dgm:pt modelId="{7CCADF2B-6536-4533-99A7-05EB7BF9F284}" type="sibTrans" cxnId="{81BA2912-F080-43C6-B7FA-72CF65969E3E}">
      <dgm:prSet/>
      <dgm:spPr/>
      <dgm:t>
        <a:bodyPr/>
        <a:lstStyle/>
        <a:p>
          <a:endParaRPr lang="en-US"/>
        </a:p>
      </dgm:t>
    </dgm:pt>
    <dgm:pt modelId="{5CD2F12E-B31B-4CD1-B5EB-0317A9FF1B30}" type="pres">
      <dgm:prSet presAssocID="{893D0479-B6EA-4639-B10F-FFFBEAE03E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FD7061-10F8-4B84-8B1D-01AED8605F3B}" type="pres">
      <dgm:prSet presAssocID="{BB40023E-A5DE-4313-97B1-D2A1D4D56AD0}" presName="hierRoot1" presStyleCnt="0"/>
      <dgm:spPr/>
    </dgm:pt>
    <dgm:pt modelId="{DF057F24-100C-4D46-83AE-0BC3D70DD579}" type="pres">
      <dgm:prSet presAssocID="{BB40023E-A5DE-4313-97B1-D2A1D4D56AD0}" presName="composite" presStyleCnt="0"/>
      <dgm:spPr/>
    </dgm:pt>
    <dgm:pt modelId="{E5A247EA-FB73-4546-AB80-D354868E875B}" type="pres">
      <dgm:prSet presAssocID="{BB40023E-A5DE-4313-97B1-D2A1D4D56AD0}" presName="background" presStyleLbl="node0" presStyleIdx="0" presStyleCnt="4"/>
      <dgm:spPr/>
    </dgm:pt>
    <dgm:pt modelId="{B71F4DE6-5739-470E-90CE-27A4AF8D6414}" type="pres">
      <dgm:prSet presAssocID="{BB40023E-A5DE-4313-97B1-D2A1D4D56AD0}" presName="text" presStyleLbl="fgAcc0" presStyleIdx="0" presStyleCnt="4">
        <dgm:presLayoutVars>
          <dgm:chPref val="3"/>
        </dgm:presLayoutVars>
      </dgm:prSet>
      <dgm:spPr/>
    </dgm:pt>
    <dgm:pt modelId="{8E94B125-BDBF-4598-A35A-DE9A1C6F52AD}" type="pres">
      <dgm:prSet presAssocID="{BB40023E-A5DE-4313-97B1-D2A1D4D56AD0}" presName="hierChild2" presStyleCnt="0"/>
      <dgm:spPr/>
    </dgm:pt>
    <dgm:pt modelId="{2A1A18A4-2A3A-4A14-94F9-75904884FD66}" type="pres">
      <dgm:prSet presAssocID="{3D022069-016D-49C0-925C-D6FF2AE052B7}" presName="hierRoot1" presStyleCnt="0"/>
      <dgm:spPr/>
    </dgm:pt>
    <dgm:pt modelId="{2E0734A2-6312-4A8A-A971-C278D26AA159}" type="pres">
      <dgm:prSet presAssocID="{3D022069-016D-49C0-925C-D6FF2AE052B7}" presName="composite" presStyleCnt="0"/>
      <dgm:spPr/>
    </dgm:pt>
    <dgm:pt modelId="{85EE5F95-56CC-4C73-A33A-E3374D3736CD}" type="pres">
      <dgm:prSet presAssocID="{3D022069-016D-49C0-925C-D6FF2AE052B7}" presName="background" presStyleLbl="node0" presStyleIdx="1" presStyleCnt="4"/>
      <dgm:spPr/>
    </dgm:pt>
    <dgm:pt modelId="{04E18CDC-89DC-4C9D-BCBF-F1928DD7E1CE}" type="pres">
      <dgm:prSet presAssocID="{3D022069-016D-49C0-925C-D6FF2AE052B7}" presName="text" presStyleLbl="fgAcc0" presStyleIdx="1" presStyleCnt="4">
        <dgm:presLayoutVars>
          <dgm:chPref val="3"/>
        </dgm:presLayoutVars>
      </dgm:prSet>
      <dgm:spPr/>
    </dgm:pt>
    <dgm:pt modelId="{0F1B20F5-0D0E-440F-81C7-765CF3E84C69}" type="pres">
      <dgm:prSet presAssocID="{3D022069-016D-49C0-925C-D6FF2AE052B7}" presName="hierChild2" presStyleCnt="0"/>
      <dgm:spPr/>
    </dgm:pt>
    <dgm:pt modelId="{F1B13489-1E61-4727-B16E-B2F6662FB5EF}" type="pres">
      <dgm:prSet presAssocID="{ADD4BBAD-5609-4133-900E-578BE113D224}" presName="hierRoot1" presStyleCnt="0"/>
      <dgm:spPr/>
    </dgm:pt>
    <dgm:pt modelId="{536408AA-8919-4FC2-B9CF-78642BBCA8C9}" type="pres">
      <dgm:prSet presAssocID="{ADD4BBAD-5609-4133-900E-578BE113D224}" presName="composite" presStyleCnt="0"/>
      <dgm:spPr/>
    </dgm:pt>
    <dgm:pt modelId="{2EA97715-AED9-49B6-B898-836B5DC23F4E}" type="pres">
      <dgm:prSet presAssocID="{ADD4BBAD-5609-4133-900E-578BE113D224}" presName="background" presStyleLbl="node0" presStyleIdx="2" presStyleCnt="4"/>
      <dgm:spPr/>
    </dgm:pt>
    <dgm:pt modelId="{1C2EC343-539F-49EF-BC48-2E8C12D3D436}" type="pres">
      <dgm:prSet presAssocID="{ADD4BBAD-5609-4133-900E-578BE113D224}" presName="text" presStyleLbl="fgAcc0" presStyleIdx="2" presStyleCnt="4">
        <dgm:presLayoutVars>
          <dgm:chPref val="3"/>
        </dgm:presLayoutVars>
      </dgm:prSet>
      <dgm:spPr/>
    </dgm:pt>
    <dgm:pt modelId="{B8A23F05-51D0-493A-803E-28288A689657}" type="pres">
      <dgm:prSet presAssocID="{ADD4BBAD-5609-4133-900E-578BE113D224}" presName="hierChild2" presStyleCnt="0"/>
      <dgm:spPr/>
    </dgm:pt>
    <dgm:pt modelId="{94737E53-16E4-44E1-A22B-9FA95F1134E6}" type="pres">
      <dgm:prSet presAssocID="{99CF51D8-B717-4F8B-9A5D-B7DC2751E31E}" presName="hierRoot1" presStyleCnt="0"/>
      <dgm:spPr/>
    </dgm:pt>
    <dgm:pt modelId="{6FBD0559-9986-4BD0-987A-CADEB4D573F1}" type="pres">
      <dgm:prSet presAssocID="{99CF51D8-B717-4F8B-9A5D-B7DC2751E31E}" presName="composite" presStyleCnt="0"/>
      <dgm:spPr/>
    </dgm:pt>
    <dgm:pt modelId="{7D5414C0-6716-453D-B374-CCD398FB9835}" type="pres">
      <dgm:prSet presAssocID="{99CF51D8-B717-4F8B-9A5D-B7DC2751E31E}" presName="background" presStyleLbl="node0" presStyleIdx="3" presStyleCnt="4"/>
      <dgm:spPr/>
    </dgm:pt>
    <dgm:pt modelId="{A8B60064-6EBA-4A34-B3B6-8D3C50AE1A29}" type="pres">
      <dgm:prSet presAssocID="{99CF51D8-B717-4F8B-9A5D-B7DC2751E31E}" presName="text" presStyleLbl="fgAcc0" presStyleIdx="3" presStyleCnt="4">
        <dgm:presLayoutVars>
          <dgm:chPref val="3"/>
        </dgm:presLayoutVars>
      </dgm:prSet>
      <dgm:spPr/>
    </dgm:pt>
    <dgm:pt modelId="{402AF4DC-A909-4F5F-9B24-4F76716B7733}" type="pres">
      <dgm:prSet presAssocID="{99CF51D8-B717-4F8B-9A5D-B7DC2751E31E}" presName="hierChild2" presStyleCnt="0"/>
      <dgm:spPr/>
    </dgm:pt>
  </dgm:ptLst>
  <dgm:cxnLst>
    <dgm:cxn modelId="{C66AAC06-F37B-4627-9C68-1B4D2BB9B06C}" type="presOf" srcId="{99CF51D8-B717-4F8B-9A5D-B7DC2751E31E}" destId="{A8B60064-6EBA-4A34-B3B6-8D3C50AE1A29}" srcOrd="0" destOrd="0" presId="urn:microsoft.com/office/officeart/2005/8/layout/hierarchy1"/>
    <dgm:cxn modelId="{81BA2912-F080-43C6-B7FA-72CF65969E3E}" srcId="{893D0479-B6EA-4639-B10F-FFFBEAE03E5A}" destId="{99CF51D8-B717-4F8B-9A5D-B7DC2751E31E}" srcOrd="3" destOrd="0" parTransId="{B39AE889-5ADB-4C04-8E23-7A604097F90E}" sibTransId="{7CCADF2B-6536-4533-99A7-05EB7BF9F284}"/>
    <dgm:cxn modelId="{6C3E3560-D598-4668-9027-8C98394CF314}" type="presOf" srcId="{893D0479-B6EA-4639-B10F-FFFBEAE03E5A}" destId="{5CD2F12E-B31B-4CD1-B5EB-0317A9FF1B30}" srcOrd="0" destOrd="0" presId="urn:microsoft.com/office/officeart/2005/8/layout/hierarchy1"/>
    <dgm:cxn modelId="{928D8C44-E75A-41DB-9E83-D4CE30C62F23}" srcId="{893D0479-B6EA-4639-B10F-FFFBEAE03E5A}" destId="{BB40023E-A5DE-4313-97B1-D2A1D4D56AD0}" srcOrd="0" destOrd="0" parTransId="{3ECA4C8B-B063-4EAE-A80A-F737547F824F}" sibTransId="{3453A2D9-1091-4B5B-A071-0613405ED919}"/>
    <dgm:cxn modelId="{594A9B69-BCCD-4625-9186-D6327810FF8E}" type="presOf" srcId="{ADD4BBAD-5609-4133-900E-578BE113D224}" destId="{1C2EC343-539F-49EF-BC48-2E8C12D3D436}" srcOrd="0" destOrd="0" presId="urn:microsoft.com/office/officeart/2005/8/layout/hierarchy1"/>
    <dgm:cxn modelId="{CF054651-DE50-4804-902E-8F948878EB6B}" type="presOf" srcId="{BB40023E-A5DE-4313-97B1-D2A1D4D56AD0}" destId="{B71F4DE6-5739-470E-90CE-27A4AF8D6414}" srcOrd="0" destOrd="0" presId="urn:microsoft.com/office/officeart/2005/8/layout/hierarchy1"/>
    <dgm:cxn modelId="{5BA5F97E-DAC0-4055-AEF4-6F5A72FD706C}" srcId="{893D0479-B6EA-4639-B10F-FFFBEAE03E5A}" destId="{ADD4BBAD-5609-4133-900E-578BE113D224}" srcOrd="2" destOrd="0" parTransId="{2AEF190F-0DC2-4F24-BF76-DC9B8A037F49}" sibTransId="{FD96203A-0E1F-4FB3-B692-FB59B67DA890}"/>
    <dgm:cxn modelId="{7E05E988-3F1C-44D4-A582-8185EE9DC65E}" srcId="{893D0479-B6EA-4639-B10F-FFFBEAE03E5A}" destId="{3D022069-016D-49C0-925C-D6FF2AE052B7}" srcOrd="1" destOrd="0" parTransId="{FA830A01-EDCA-433D-9385-80F48CDD0897}" sibTransId="{F9788C65-1FD3-4035-8B38-D56C3DDEF8E2}"/>
    <dgm:cxn modelId="{50B8A7E6-48DB-4B15-A439-D3275F7D3990}" type="presOf" srcId="{3D022069-016D-49C0-925C-D6FF2AE052B7}" destId="{04E18CDC-89DC-4C9D-BCBF-F1928DD7E1CE}" srcOrd="0" destOrd="0" presId="urn:microsoft.com/office/officeart/2005/8/layout/hierarchy1"/>
    <dgm:cxn modelId="{EE01504B-28EF-4D85-BAA4-CCEBD968684A}" type="presParOf" srcId="{5CD2F12E-B31B-4CD1-B5EB-0317A9FF1B30}" destId="{88FD7061-10F8-4B84-8B1D-01AED8605F3B}" srcOrd="0" destOrd="0" presId="urn:microsoft.com/office/officeart/2005/8/layout/hierarchy1"/>
    <dgm:cxn modelId="{89AB80BC-A708-4E1B-B195-A4607BEDC4F6}" type="presParOf" srcId="{88FD7061-10F8-4B84-8B1D-01AED8605F3B}" destId="{DF057F24-100C-4D46-83AE-0BC3D70DD579}" srcOrd="0" destOrd="0" presId="urn:microsoft.com/office/officeart/2005/8/layout/hierarchy1"/>
    <dgm:cxn modelId="{5E83A33E-4132-499A-987A-17404E15C5CC}" type="presParOf" srcId="{DF057F24-100C-4D46-83AE-0BC3D70DD579}" destId="{E5A247EA-FB73-4546-AB80-D354868E875B}" srcOrd="0" destOrd="0" presId="urn:microsoft.com/office/officeart/2005/8/layout/hierarchy1"/>
    <dgm:cxn modelId="{97717492-0EFD-4277-B901-296651BC3B31}" type="presParOf" srcId="{DF057F24-100C-4D46-83AE-0BC3D70DD579}" destId="{B71F4DE6-5739-470E-90CE-27A4AF8D6414}" srcOrd="1" destOrd="0" presId="urn:microsoft.com/office/officeart/2005/8/layout/hierarchy1"/>
    <dgm:cxn modelId="{4360F608-A8C6-4EF5-A5ED-F0F432A02994}" type="presParOf" srcId="{88FD7061-10F8-4B84-8B1D-01AED8605F3B}" destId="{8E94B125-BDBF-4598-A35A-DE9A1C6F52AD}" srcOrd="1" destOrd="0" presId="urn:microsoft.com/office/officeart/2005/8/layout/hierarchy1"/>
    <dgm:cxn modelId="{60166A3E-F7DE-49AF-B967-C072A14CD312}" type="presParOf" srcId="{5CD2F12E-B31B-4CD1-B5EB-0317A9FF1B30}" destId="{2A1A18A4-2A3A-4A14-94F9-75904884FD66}" srcOrd="1" destOrd="0" presId="urn:microsoft.com/office/officeart/2005/8/layout/hierarchy1"/>
    <dgm:cxn modelId="{0FA65AB5-BF0B-4BB3-A325-C44DE4F27C6B}" type="presParOf" srcId="{2A1A18A4-2A3A-4A14-94F9-75904884FD66}" destId="{2E0734A2-6312-4A8A-A971-C278D26AA159}" srcOrd="0" destOrd="0" presId="urn:microsoft.com/office/officeart/2005/8/layout/hierarchy1"/>
    <dgm:cxn modelId="{968830F0-67DE-4CFA-8DA3-78102DA9C793}" type="presParOf" srcId="{2E0734A2-6312-4A8A-A971-C278D26AA159}" destId="{85EE5F95-56CC-4C73-A33A-E3374D3736CD}" srcOrd="0" destOrd="0" presId="urn:microsoft.com/office/officeart/2005/8/layout/hierarchy1"/>
    <dgm:cxn modelId="{C847B9F2-7CAB-423E-8AC6-47E1F010D884}" type="presParOf" srcId="{2E0734A2-6312-4A8A-A971-C278D26AA159}" destId="{04E18CDC-89DC-4C9D-BCBF-F1928DD7E1CE}" srcOrd="1" destOrd="0" presId="urn:microsoft.com/office/officeart/2005/8/layout/hierarchy1"/>
    <dgm:cxn modelId="{3003AAA3-A7E5-46AC-98F6-3BBBB78DA106}" type="presParOf" srcId="{2A1A18A4-2A3A-4A14-94F9-75904884FD66}" destId="{0F1B20F5-0D0E-440F-81C7-765CF3E84C69}" srcOrd="1" destOrd="0" presId="urn:microsoft.com/office/officeart/2005/8/layout/hierarchy1"/>
    <dgm:cxn modelId="{C36031B3-FD9F-417E-9F57-97CD8C32B25A}" type="presParOf" srcId="{5CD2F12E-B31B-4CD1-B5EB-0317A9FF1B30}" destId="{F1B13489-1E61-4727-B16E-B2F6662FB5EF}" srcOrd="2" destOrd="0" presId="urn:microsoft.com/office/officeart/2005/8/layout/hierarchy1"/>
    <dgm:cxn modelId="{FF825272-BD0D-47AC-AFDD-74C321662A47}" type="presParOf" srcId="{F1B13489-1E61-4727-B16E-B2F6662FB5EF}" destId="{536408AA-8919-4FC2-B9CF-78642BBCA8C9}" srcOrd="0" destOrd="0" presId="urn:microsoft.com/office/officeart/2005/8/layout/hierarchy1"/>
    <dgm:cxn modelId="{9AADF8BC-AA29-4379-86E3-F70B6AF65B26}" type="presParOf" srcId="{536408AA-8919-4FC2-B9CF-78642BBCA8C9}" destId="{2EA97715-AED9-49B6-B898-836B5DC23F4E}" srcOrd="0" destOrd="0" presId="urn:microsoft.com/office/officeart/2005/8/layout/hierarchy1"/>
    <dgm:cxn modelId="{C8604A52-2955-4099-B8FB-CBA88FF9CEDC}" type="presParOf" srcId="{536408AA-8919-4FC2-B9CF-78642BBCA8C9}" destId="{1C2EC343-539F-49EF-BC48-2E8C12D3D436}" srcOrd="1" destOrd="0" presId="urn:microsoft.com/office/officeart/2005/8/layout/hierarchy1"/>
    <dgm:cxn modelId="{43FFE3DD-A5A8-417F-BD69-9AA358C125C0}" type="presParOf" srcId="{F1B13489-1E61-4727-B16E-B2F6662FB5EF}" destId="{B8A23F05-51D0-493A-803E-28288A689657}" srcOrd="1" destOrd="0" presId="urn:microsoft.com/office/officeart/2005/8/layout/hierarchy1"/>
    <dgm:cxn modelId="{F2780E4D-A021-4B15-9948-46FCF8185F13}" type="presParOf" srcId="{5CD2F12E-B31B-4CD1-B5EB-0317A9FF1B30}" destId="{94737E53-16E4-44E1-A22B-9FA95F1134E6}" srcOrd="3" destOrd="0" presId="urn:microsoft.com/office/officeart/2005/8/layout/hierarchy1"/>
    <dgm:cxn modelId="{13C5DC08-6864-4D6B-8F5B-61A8439CB45C}" type="presParOf" srcId="{94737E53-16E4-44E1-A22B-9FA95F1134E6}" destId="{6FBD0559-9986-4BD0-987A-CADEB4D573F1}" srcOrd="0" destOrd="0" presId="urn:microsoft.com/office/officeart/2005/8/layout/hierarchy1"/>
    <dgm:cxn modelId="{3ED55CBE-0206-499D-A63B-27F57A6DB64C}" type="presParOf" srcId="{6FBD0559-9986-4BD0-987A-CADEB4D573F1}" destId="{7D5414C0-6716-453D-B374-CCD398FB9835}" srcOrd="0" destOrd="0" presId="urn:microsoft.com/office/officeart/2005/8/layout/hierarchy1"/>
    <dgm:cxn modelId="{AD64B04C-F9A2-402F-95EE-442F35DC99C4}" type="presParOf" srcId="{6FBD0559-9986-4BD0-987A-CADEB4D573F1}" destId="{A8B60064-6EBA-4A34-B3B6-8D3C50AE1A29}" srcOrd="1" destOrd="0" presId="urn:microsoft.com/office/officeart/2005/8/layout/hierarchy1"/>
    <dgm:cxn modelId="{E07A1379-02C9-45DF-B2A8-EE7317CEB38B}" type="presParOf" srcId="{94737E53-16E4-44E1-A22B-9FA95F1134E6}" destId="{402AF4DC-A909-4F5F-9B24-4F76716B77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46288-A0FA-438E-B4C8-FAA6B2199E7A}">
      <dsp:nvSpPr>
        <dsp:cNvPr id="0" name=""/>
        <dsp:cNvSpPr/>
      </dsp:nvSpPr>
      <dsp:spPr>
        <a:xfrm>
          <a:off x="0" y="353916"/>
          <a:ext cx="6364224" cy="7370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Text"/>
            </a:rPr>
            <a:t>Non-response values – NAs</a:t>
          </a:r>
        </a:p>
      </dsp:txBody>
      <dsp:txXfrm>
        <a:off x="35982" y="389898"/>
        <a:ext cx="6292260" cy="665135"/>
      </dsp:txXfrm>
    </dsp:sp>
    <dsp:sp modelId="{163F749A-3B5D-4889-BC0A-E0122B33DCA7}">
      <dsp:nvSpPr>
        <dsp:cNvPr id="0" name=""/>
        <dsp:cNvSpPr/>
      </dsp:nvSpPr>
      <dsp:spPr>
        <a:xfrm>
          <a:off x="0" y="1177416"/>
          <a:ext cx="6364224" cy="737099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Text"/>
            </a:rPr>
            <a:t>Filtered out homeschooled students</a:t>
          </a:r>
        </a:p>
      </dsp:txBody>
      <dsp:txXfrm>
        <a:off x="35982" y="1213398"/>
        <a:ext cx="6292260" cy="665135"/>
      </dsp:txXfrm>
    </dsp:sp>
    <dsp:sp modelId="{AA07B41D-7D8B-4F52-94E9-F753610076BC}">
      <dsp:nvSpPr>
        <dsp:cNvPr id="0" name=""/>
        <dsp:cNvSpPr/>
      </dsp:nvSpPr>
      <dsp:spPr>
        <a:xfrm>
          <a:off x="0" y="2000916"/>
          <a:ext cx="6364224" cy="73709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itka Text"/>
            </a:rPr>
            <a:t>Mutated values:</a:t>
          </a:r>
        </a:p>
      </dsp:txBody>
      <dsp:txXfrm>
        <a:off x="35982" y="2036898"/>
        <a:ext cx="6292260" cy="665135"/>
      </dsp:txXfrm>
    </dsp:sp>
    <dsp:sp modelId="{320D8F3A-2BCB-40F9-B63E-155DE3DBBA4E}">
      <dsp:nvSpPr>
        <dsp:cNvPr id="0" name=""/>
        <dsp:cNvSpPr/>
      </dsp:nvSpPr>
      <dsp:spPr>
        <a:xfrm>
          <a:off x="0" y="2738016"/>
          <a:ext cx="6364224" cy="242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Hours count (numerical)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Extracurricular participation (Boolean)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13,194 responses of 139 variables: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114 factors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22 numeric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Sitka Text"/>
            </a:rPr>
            <a:t>3 logical</a:t>
          </a:r>
        </a:p>
      </dsp:txBody>
      <dsp:txXfrm>
        <a:off x="0" y="2738016"/>
        <a:ext cx="6364224" cy="2421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0471A-6B40-4CDF-8096-652653F0D4C1}">
      <dsp:nvSpPr>
        <dsp:cNvPr id="0" name=""/>
        <dsp:cNvSpPr/>
      </dsp:nvSpPr>
      <dsp:spPr>
        <a:xfrm>
          <a:off x="0" y="390946"/>
          <a:ext cx="5721484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051" tIns="229108" rIns="44405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Identify areas of struggle: academic performance, school environment perception, personal issues.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Empower students to understand weak points and work towards improvement.</a:t>
          </a:r>
        </a:p>
      </dsp:txBody>
      <dsp:txXfrm>
        <a:off x="0" y="390946"/>
        <a:ext cx="5721484" cy="796950"/>
      </dsp:txXfrm>
    </dsp:sp>
    <dsp:sp modelId="{12E3D464-2B4E-4D6E-A6B3-D127680DFD8E}">
      <dsp:nvSpPr>
        <dsp:cNvPr id="0" name=""/>
        <dsp:cNvSpPr/>
      </dsp:nvSpPr>
      <dsp:spPr>
        <a:xfrm>
          <a:off x="286074" y="228586"/>
          <a:ext cx="4005038" cy="324720"/>
        </a:xfrm>
        <a:prstGeom prst="roundRect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381" tIns="0" rIns="15138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itka Text"/>
            </a:rPr>
            <a:t>Students:</a:t>
          </a:r>
        </a:p>
      </dsp:txBody>
      <dsp:txXfrm>
        <a:off x="301926" y="244438"/>
        <a:ext cx="3973334" cy="293016"/>
      </dsp:txXfrm>
    </dsp:sp>
    <dsp:sp modelId="{783817AF-FC64-4AC6-8EE3-4F7047429E0D}">
      <dsp:nvSpPr>
        <dsp:cNvPr id="0" name=""/>
        <dsp:cNvSpPr/>
      </dsp:nvSpPr>
      <dsp:spPr>
        <a:xfrm>
          <a:off x="0" y="1409656"/>
          <a:ext cx="572148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051" tIns="229108" rIns="44405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Gain insights into child’s school life.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Guide parental support and advocacy for child’s needs at school.</a:t>
          </a:r>
        </a:p>
      </dsp:txBody>
      <dsp:txXfrm>
        <a:off x="0" y="1409656"/>
        <a:ext cx="5721484" cy="641024"/>
      </dsp:txXfrm>
    </dsp:sp>
    <dsp:sp modelId="{9DD3051A-363E-43C5-A589-02E26FE9A735}">
      <dsp:nvSpPr>
        <dsp:cNvPr id="0" name=""/>
        <dsp:cNvSpPr/>
      </dsp:nvSpPr>
      <dsp:spPr>
        <a:xfrm>
          <a:off x="286074" y="1247296"/>
          <a:ext cx="4005038" cy="32472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381" tIns="0" rIns="15138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itka Text"/>
            </a:rPr>
            <a:t>Parents:</a:t>
          </a:r>
        </a:p>
      </dsp:txBody>
      <dsp:txXfrm>
        <a:off x="301926" y="1263148"/>
        <a:ext cx="3973334" cy="293016"/>
      </dsp:txXfrm>
    </dsp:sp>
    <dsp:sp modelId="{9E853793-7674-4C91-B573-BCDC1B4F269F}">
      <dsp:nvSpPr>
        <dsp:cNvPr id="0" name=""/>
        <dsp:cNvSpPr/>
      </dsp:nvSpPr>
      <dsp:spPr>
        <a:xfrm>
          <a:off x="0" y="2272441"/>
          <a:ext cx="5721484" cy="987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051" tIns="229108" rIns="44405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Receive data-driven insights tailored to each student.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Develop effective intervention strategies and support plans.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Inform teaching strategies and interactions to better support learning and engagement.</a:t>
          </a:r>
        </a:p>
      </dsp:txBody>
      <dsp:txXfrm>
        <a:off x="0" y="2272441"/>
        <a:ext cx="5721484" cy="987525"/>
      </dsp:txXfrm>
    </dsp:sp>
    <dsp:sp modelId="{C9AD1E45-6610-443F-B145-9CFC99E62101}">
      <dsp:nvSpPr>
        <dsp:cNvPr id="0" name=""/>
        <dsp:cNvSpPr/>
      </dsp:nvSpPr>
      <dsp:spPr>
        <a:xfrm>
          <a:off x="286074" y="2110081"/>
          <a:ext cx="4005038" cy="324720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381" tIns="0" rIns="15138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itka Text"/>
            </a:rPr>
            <a:t>School Counselors &amp; Teachers:</a:t>
          </a:r>
        </a:p>
      </dsp:txBody>
      <dsp:txXfrm>
        <a:off x="301926" y="2125933"/>
        <a:ext cx="3973334" cy="293016"/>
      </dsp:txXfrm>
    </dsp:sp>
    <dsp:sp modelId="{B6AA9197-6988-4810-B708-4663C1802A42}">
      <dsp:nvSpPr>
        <dsp:cNvPr id="0" name=""/>
        <dsp:cNvSpPr/>
      </dsp:nvSpPr>
      <dsp:spPr>
        <a:xfrm>
          <a:off x="0" y="3481726"/>
          <a:ext cx="5721484" cy="6410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051" tIns="229108" rIns="444051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Highlight systemic issues contributing to dropout rates.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Sitka Text"/>
            </a:rPr>
            <a:t>Guide policy and program decisions to enhance student retention.</a:t>
          </a:r>
        </a:p>
      </dsp:txBody>
      <dsp:txXfrm>
        <a:off x="0" y="3481726"/>
        <a:ext cx="5721484" cy="641024"/>
      </dsp:txXfrm>
    </dsp:sp>
    <dsp:sp modelId="{D8344623-AF0F-475E-95F9-97DCED212608}">
      <dsp:nvSpPr>
        <dsp:cNvPr id="0" name=""/>
        <dsp:cNvSpPr/>
      </dsp:nvSpPr>
      <dsp:spPr>
        <a:xfrm>
          <a:off x="286074" y="3319366"/>
          <a:ext cx="4005038" cy="324720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381" tIns="0" rIns="151381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Sitka Text"/>
            </a:rPr>
            <a:t>School Administration:</a:t>
          </a:r>
        </a:p>
      </dsp:txBody>
      <dsp:txXfrm>
        <a:off x="301926" y="3335218"/>
        <a:ext cx="3973334" cy="293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247EA-FB73-4546-AB80-D354868E875B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F4DE6-5739-470E-90CE-27A4AF8D6414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itka Text"/>
            </a:rPr>
            <a:t>De-identified data</a:t>
          </a:r>
        </a:p>
      </dsp:txBody>
      <dsp:txXfrm>
        <a:off x="288396" y="1634282"/>
        <a:ext cx="2117829" cy="1314957"/>
      </dsp:txXfrm>
    </dsp:sp>
    <dsp:sp modelId="{85EE5F95-56CC-4C73-A33A-E3374D3736CD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18CDC-89DC-4C9D-BCBF-F1928DD7E1CE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itka Text"/>
            </a:rPr>
            <a:t>Demographic variables excluded</a:t>
          </a:r>
        </a:p>
      </dsp:txBody>
      <dsp:txXfrm>
        <a:off x="2976857" y="1634282"/>
        <a:ext cx="2117829" cy="1314957"/>
      </dsp:txXfrm>
    </dsp:sp>
    <dsp:sp modelId="{2EA97715-AED9-49B6-B898-836B5DC23F4E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EC343-539F-49EF-BC48-2E8C12D3D436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itka Text"/>
            </a:rPr>
            <a:t>Deviating from standardized metrics</a:t>
          </a:r>
        </a:p>
      </dsp:txBody>
      <dsp:txXfrm>
        <a:off x="5665318" y="1634282"/>
        <a:ext cx="2117829" cy="1314957"/>
      </dsp:txXfrm>
    </dsp:sp>
    <dsp:sp modelId="{7D5414C0-6716-453D-B374-CCD398FB9835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60064-6EBA-4A34-B3B6-8D3C50AE1A29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itka Text"/>
            </a:rPr>
            <a:t>Support, rather than impose</a:t>
          </a:r>
        </a:p>
      </dsp:txBody>
      <dsp:txXfrm>
        <a:off x="8353779" y="1634282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hilbasiceducation.blogspot.com/2014/08/dropout-rates-may-increase-unintended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716" y="464811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>
                <a:latin typeface="Sitka Heading"/>
                <a:ea typeface="+mj-lt"/>
                <a:cs typeface="+mj-lt"/>
              </a:rPr>
              <a:t>Decoding Dropout Rates</a:t>
            </a:r>
            <a:endParaRPr lang="en-US" dirty="0">
              <a:latin typeface="Sitka Heading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Sitka Text"/>
                <a:ea typeface="+mn-lt"/>
                <a:cs typeface="+mn-lt"/>
              </a:rPr>
              <a:t>A Multi-Faceted Quantitative Analysis of High School Students' Retention Rate based on social factors &amp; perception of schooling</a:t>
            </a:r>
          </a:p>
          <a:p>
            <a:endParaRPr lang="en-US" sz="2200" dirty="0">
              <a:latin typeface="Sitka Text"/>
            </a:endParaRPr>
          </a:p>
          <a:p>
            <a:r>
              <a:rPr lang="en-US" sz="2200" dirty="0">
                <a:latin typeface="Sitka Text"/>
              </a:rPr>
              <a:t>By Amanda Tran</a:t>
            </a:r>
          </a:p>
          <a:p>
            <a:endParaRPr lang="en-US" sz="2200" dirty="0">
              <a:latin typeface="Sitka Text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Comprehensive School Counseling Programs | Wisconsin Department of ...">
            <a:extLst>
              <a:ext uri="{FF2B5EF4-FFF2-40B4-BE49-F238E27FC236}">
                <a16:creationId xmlns:a16="http://schemas.microsoft.com/office/drawing/2014/main" id="{8EFD449B-BC9C-F752-38AC-2BC76DABA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65" t="-1090" r="7787" b="1090"/>
          <a:stretch/>
        </p:blipFill>
        <p:spPr>
          <a:xfrm>
            <a:off x="631840" y="598720"/>
            <a:ext cx="5176033" cy="5178254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of a group of students&#10;&#10;Description automatically generated">
            <a:extLst>
              <a:ext uri="{FF2B5EF4-FFF2-40B4-BE49-F238E27FC236}">
                <a16:creationId xmlns:a16="http://schemas.microsoft.com/office/drawing/2014/main" id="{5F9A721E-6B59-B8D8-89FE-6D344A111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252" y="528830"/>
            <a:ext cx="6602787" cy="5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5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88952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85096F-E650-46D6-834C-4054E3770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61BE38-1DAF-49A1-AA3A-7BEB3399C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EFFF24-FCC8-4379-9678-AB3311535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92E8F9-AD41-4334-B292-1AB0F238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4B130F-6E67-4737-BE99-2E32DED0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39C3CB-D4E4-4316-81BE-6D82DB677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56963E-8E83-4807-8E22-2CB7D45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C0FE1B-AE38-6CFD-048B-0EE8293A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5" y="440815"/>
            <a:ext cx="3974133" cy="451573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75C268C-D419-4123-9FAD-0E2B7F9EE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584794"/>
            <a:ext cx="304800" cy="429768"/>
            <a:chOff x="215328" y="-46937"/>
            <a:chExt cx="304800" cy="277384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7E309C-A3BD-432E-8CB5-F0B64252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1F621C-4533-4835-ADE2-372F2763A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FC8245-5168-4DAF-930D-09A7BDDA6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92ED34-5046-4043-AEF8-2DF7C4806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80417D-D6B8-C044-F3B4-2EC35600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67" y="440815"/>
            <a:ext cx="3684573" cy="45157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diagram of a student&amp;#39;s perception of class content and dropout rate&#10;&#10;Description automatically generated">
            <a:extLst>
              <a:ext uri="{FF2B5EF4-FFF2-40B4-BE49-F238E27FC236}">
                <a16:creationId xmlns:a16="http://schemas.microsoft.com/office/drawing/2014/main" id="{99F3F494-3994-9CD2-4B61-FE990B2D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489" y="440815"/>
            <a:ext cx="3730293" cy="451573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0719D5-C628-FD57-5D5E-D8AC7000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56" y="5473557"/>
            <a:ext cx="10913364" cy="97134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Direct relations with dropout status</a:t>
            </a:r>
          </a:p>
        </p:txBody>
      </p:sp>
    </p:spTree>
    <p:extLst>
      <p:ext uri="{BB962C8B-B14F-4D97-AF65-F5344CB8AC3E}">
        <p14:creationId xmlns:p14="http://schemas.microsoft.com/office/powerpoint/2010/main" val="316447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7860-FE1D-5CAA-AC63-6B7192BF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Sitka Text"/>
              </a:rPr>
              <a:t>Next steps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A077-9653-960B-1005-5D817E80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sz="2000" dirty="0">
                <a:latin typeface="Sitka Text"/>
              </a:rPr>
              <a:t>Implement data imputation for unfilled/skipped/missing values</a:t>
            </a:r>
          </a:p>
          <a:p>
            <a:pPr marL="457200" indent="-457200"/>
            <a:r>
              <a:rPr lang="en-US" sz="2000" dirty="0">
                <a:latin typeface="Sitka Text"/>
              </a:rPr>
              <a:t>Train &amp; test predictive logistic regression models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>
                <a:latin typeface="Sitka Text"/>
              </a:rPr>
              <a:t>Involves</a:t>
            </a:r>
            <a:r>
              <a:rPr lang="en-US" sz="2000" dirty="0">
                <a:latin typeface="Sitka Text"/>
                <a:ea typeface="+mn-lt"/>
                <a:cs typeface="+mn-lt"/>
              </a:rPr>
              <a:t> Bagging/Boosting as needed!</a:t>
            </a:r>
          </a:p>
          <a:p>
            <a:pPr marL="457200" indent="-457200"/>
            <a:r>
              <a:rPr lang="en-US" sz="2000" dirty="0">
                <a:latin typeface="Sitka Text"/>
                <a:ea typeface="+mn-lt"/>
                <a:cs typeface="+mn-lt"/>
              </a:rPr>
              <a:t>Create a simple interface for the recommendation system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>
                <a:latin typeface="Sitka Text"/>
                <a:ea typeface="+mn-lt"/>
                <a:cs typeface="+mn-lt"/>
              </a:rPr>
              <a:t>Visualization</a:t>
            </a:r>
            <a:endParaRPr lang="en-US" sz="2000" dirty="0">
              <a:latin typeface="Sitka Text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>
                <a:latin typeface="Sitka Text"/>
              </a:rPr>
              <a:t>Suggested search terms</a:t>
            </a:r>
          </a:p>
          <a:p>
            <a:pPr marL="457200" lvl="1" indent="0">
              <a:buNone/>
            </a:pPr>
            <a:endParaRPr lang="en-US" sz="2000" dirty="0">
              <a:latin typeface="Sitka Tex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6BECC08-6802-723E-0F01-0A086D0B8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9" r="-2" b="395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Guidance counselors try to help students with variety of post-high ...">
            <a:extLst>
              <a:ext uri="{FF2B5EF4-FFF2-40B4-BE49-F238E27FC236}">
                <a16:creationId xmlns:a16="http://schemas.microsoft.com/office/drawing/2014/main" id="{77FEF1C7-7E33-C86F-A467-94327A498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" r="25469" b="-3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6880D-02EB-2FC7-3557-89F5C6F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Sitka Text"/>
              </a:rPr>
              <a:t>Implications for Stakeholders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41AB2D-B0F1-8F17-650C-387C987CF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718492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016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7860-FE1D-5CAA-AC63-6B7192BF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itka Text"/>
              </a:rPr>
              <a:t>Legal &amp; Ethical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055B82-9007-AD5E-ADAB-712215611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98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9A920-2BDC-AB56-CFD7-62331E98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Sitka Heading"/>
              </a:rPr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2064-D789-B12D-2B56-5EEE1FB4F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latin typeface="Sitka"/>
              </a:rPr>
              <a:t>High school dropout rates in the U.S.</a:t>
            </a:r>
          </a:p>
          <a:p>
            <a:r>
              <a:rPr lang="en-US" sz="1800" dirty="0">
                <a:latin typeface="Sitka"/>
              </a:rPr>
              <a:t>How are schools defining success?</a:t>
            </a:r>
          </a:p>
          <a:p>
            <a:r>
              <a:rPr lang="en-US" sz="1800" dirty="0">
                <a:latin typeface="Sitka"/>
              </a:rPr>
              <a:t>How are students defining success?</a:t>
            </a:r>
          </a:p>
          <a:p>
            <a:r>
              <a:rPr lang="en-US" sz="1800" dirty="0">
                <a:latin typeface="Sitka"/>
              </a:rPr>
              <a:t>Does success = going to college?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09E95-8364-68B3-8979-B2051B58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87738" y="1117638"/>
            <a:ext cx="5628018" cy="4389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70A58-EEC8-5EBD-6D6D-C8C60603B318}"/>
              </a:ext>
            </a:extLst>
          </p:cNvPr>
          <p:cNvSpPr txBox="1"/>
          <p:nvPr/>
        </p:nvSpPr>
        <p:spPr>
          <a:xfrm>
            <a:off x="9140399" y="5307437"/>
            <a:ext cx="24753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39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90265-94DC-CFC7-CD97-866E2FE5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Sitka Heading"/>
              </a:rPr>
              <a:t>Data Source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24B7-655F-3930-288F-5D0296E86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Sitka Text"/>
              </a:rPr>
              <a:t>NCES's 2002-2012 National </a:t>
            </a:r>
            <a:r>
              <a:rPr lang="en-US" sz="2000" err="1">
                <a:latin typeface="Sitka Text"/>
              </a:rPr>
              <a:t>Longtitudinal</a:t>
            </a:r>
            <a:r>
              <a:rPr lang="en-US" sz="2000" dirty="0">
                <a:latin typeface="Sitka Text"/>
              </a:rPr>
              <a:t> Study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Sitka Text"/>
              </a:rPr>
              <a:t>Base-year to first Follow-up (F1) student administered surveys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 dirty="0">
              <a:latin typeface="Sitka Text"/>
              <a:ea typeface="+mn-lt"/>
              <a:cs typeface="+mn-lt"/>
            </a:endParaRPr>
          </a:p>
          <a:p>
            <a:endParaRPr lang="en-US" sz="2000" dirty="0">
              <a:latin typeface="Sitka Tex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3093F7DF-0CF0-B8FF-2C15-709433CE7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9" r="14465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9DA7-A54F-6181-664C-2034D063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itka Heading"/>
              </a:rPr>
              <a:t>Data cleaning &amp; Composition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6C89A2-D223-6344-130F-234F8FED0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32421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33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Classroom (With images) | School design, Design, School">
            <a:extLst>
              <a:ext uri="{FF2B5EF4-FFF2-40B4-BE49-F238E27FC236}">
                <a16:creationId xmlns:a16="http://schemas.microsoft.com/office/drawing/2014/main" id="{56FE2619-65FE-84AD-46F4-4A0B9871C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10"/>
            <a:ext cx="13123312" cy="685799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EB2B82E-9519-13BE-F662-21976E2C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43" y="1170650"/>
            <a:ext cx="9873914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9DA7-A54F-6181-664C-2034D063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754" y="2021904"/>
            <a:ext cx="3985708" cy="2751955"/>
          </a:xfrm>
        </p:spPr>
        <p:txBody>
          <a:bodyPr anchor="t">
            <a:normAutofit/>
          </a:bodyPr>
          <a:lstStyle/>
          <a:p>
            <a:r>
              <a:rPr lang="en-US" sz="5000" dirty="0">
                <a:latin typeface="Sitka Text"/>
              </a:rPr>
              <a:t>Data </a:t>
            </a:r>
            <a:br>
              <a:rPr lang="en-US" sz="5000" dirty="0">
                <a:latin typeface="Sitka Text"/>
              </a:rPr>
            </a:br>
            <a:r>
              <a:rPr lang="en-US" sz="5000" dirty="0">
                <a:latin typeface="Sitka Text"/>
              </a:rPr>
              <a:t>Composition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111A9F-5A83-81E0-CD78-A5959435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7465" y="176282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AC97-78DC-504E-F90C-35A3560F9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25" y="1698985"/>
            <a:ext cx="4674757" cy="347499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endParaRPr lang="en-US" sz="1600" dirty="0">
              <a:latin typeface="Sitka Text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School Environment Perception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Safety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Attendance/Tardiness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Academic Involvements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Attitudes Towards School and Learning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Participation in Learning Enhancements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EC participation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Studying habits (by hours)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Importance of Various Life Aspects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Sitka Text"/>
                <a:cs typeface="Arial"/>
              </a:rPr>
              <a:t>Parental's Education Attainment &amp; Involvement in Education</a:t>
            </a:r>
            <a:endParaRPr lang="en-US" sz="1600" dirty="0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360027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e chart with a number of text&#10;&#10;Description automatically generated">
            <a:extLst>
              <a:ext uri="{FF2B5EF4-FFF2-40B4-BE49-F238E27FC236}">
                <a16:creationId xmlns:a16="http://schemas.microsoft.com/office/drawing/2014/main" id="{B89F539B-A15F-6210-7BA9-0DDE46002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238" y="530358"/>
            <a:ext cx="6534492" cy="56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65B07865-5099-C1D7-1268-C21AD840B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30" y="483447"/>
            <a:ext cx="7866560" cy="588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5CDE38E-73C9-D6B3-BC95-E87F485F9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27" y="575468"/>
            <a:ext cx="8203848" cy="5696745"/>
          </a:xfrm>
        </p:spPr>
      </p:pic>
    </p:spTree>
    <p:extLst>
      <p:ext uri="{BB962C8B-B14F-4D97-AF65-F5344CB8AC3E}">
        <p14:creationId xmlns:p14="http://schemas.microsoft.com/office/powerpoint/2010/main" val="350749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orange squares&#10;&#10;Description automatically generated">
            <a:extLst>
              <a:ext uri="{FF2B5EF4-FFF2-40B4-BE49-F238E27FC236}">
                <a16:creationId xmlns:a16="http://schemas.microsoft.com/office/drawing/2014/main" id="{53AA00BA-80FD-47AE-822E-2E186D2D6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770" y="529167"/>
            <a:ext cx="7805600" cy="583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Decoding Dropout Rates</vt:lpstr>
      <vt:lpstr>Problem Statement</vt:lpstr>
      <vt:lpstr>Data Source</vt:lpstr>
      <vt:lpstr>Data cleaning &amp; Composition</vt:lpstr>
      <vt:lpstr>Data 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relations with dropout status</vt:lpstr>
      <vt:lpstr>Next steps</vt:lpstr>
      <vt:lpstr>Implications for Stakeholders</vt:lpstr>
      <vt:lpstr>Legal &amp; Ethical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</dc:title>
  <dc:creator/>
  <cp:lastModifiedBy/>
  <cp:revision>342</cp:revision>
  <dcterms:created xsi:type="dcterms:W3CDTF">2024-02-23T17:40:06Z</dcterms:created>
  <dcterms:modified xsi:type="dcterms:W3CDTF">2024-02-23T18:58:56Z</dcterms:modified>
</cp:coreProperties>
</file>